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6" r:id="rId50"/>
    <p:sldId id="304" r:id="rId51"/>
    <p:sldId id="305" r:id="rId52"/>
    <p:sldId id="307" r:id="rId53"/>
    <p:sldId id="308" r:id="rId54"/>
    <p:sldId id="310" r:id="rId55"/>
    <p:sldId id="309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7C80"/>
    <a:srgbClr val="FA36B9"/>
    <a:srgbClr val="CE108F"/>
    <a:srgbClr val="5E9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66" autoAdjust="0"/>
    <p:restoredTop sz="94660"/>
  </p:normalViewPr>
  <p:slideViewPr>
    <p:cSldViewPr snapToGrid="0">
      <p:cViewPr varScale="1">
        <p:scale>
          <a:sx n="66" d="100"/>
          <a:sy n="66" d="100"/>
        </p:scale>
        <p:origin x="7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760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36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385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5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4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5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68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42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67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550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05259-E221-43E5-B0DB-63365FC7D37C}" type="datetimeFigureOut">
              <a:rPr lang="en-US" smtClean="0"/>
              <a:t>7/26/2023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3F9FD-39A7-4FF0-B292-C76D1BD08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68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jpg"/><Relationship Id="rId7" Type="http://schemas.openxmlformats.org/officeDocument/2006/relationships/image" Target="../media/image3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11" Type="http://schemas.openxmlformats.org/officeDocument/2006/relationships/image" Target="../media/image37.jpeg"/><Relationship Id="rId5" Type="http://schemas.openxmlformats.org/officeDocument/2006/relationships/image" Target="../media/image35.jpg"/><Relationship Id="rId10" Type="http://schemas.openxmlformats.org/officeDocument/2006/relationships/image" Target="../media/image36.jpeg"/><Relationship Id="rId4" Type="http://schemas.openxmlformats.org/officeDocument/2006/relationships/image" Target="../media/image31.jp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jpe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eg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1.png"/><Relationship Id="rId7" Type="http://schemas.openxmlformats.org/officeDocument/2006/relationships/image" Target="../media/image66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70.png"/><Relationship Id="rId5" Type="http://schemas.openxmlformats.org/officeDocument/2006/relationships/image" Target="../media/image64.jpg"/><Relationship Id="rId10" Type="http://schemas.openxmlformats.org/officeDocument/2006/relationships/image" Target="../media/image69.jpeg"/><Relationship Id="rId4" Type="http://schemas.openxmlformats.org/officeDocument/2006/relationships/image" Target="../media/image63.jpg"/><Relationship Id="rId9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openxmlformats.org/officeDocument/2006/relationships/image" Target="../media/image78.jpg"/><Relationship Id="rId4" Type="http://schemas.openxmlformats.org/officeDocument/2006/relationships/image" Target="../media/image72.jpg"/><Relationship Id="rId9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80.jpg"/><Relationship Id="rId7" Type="http://schemas.openxmlformats.org/officeDocument/2006/relationships/image" Target="../media/image82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28.png"/><Relationship Id="rId4" Type="http://schemas.openxmlformats.org/officeDocument/2006/relationships/image" Target="../media/image8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47.jpg"/><Relationship Id="rId7" Type="http://schemas.openxmlformats.org/officeDocument/2006/relationships/image" Target="../media/image86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4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0.jpg"/><Relationship Id="rId7" Type="http://schemas.openxmlformats.org/officeDocument/2006/relationships/image" Target="../media/image89.jpg"/><Relationship Id="rId12" Type="http://schemas.openxmlformats.org/officeDocument/2006/relationships/image" Target="../media/image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11" Type="http://schemas.openxmlformats.org/officeDocument/2006/relationships/image" Target="../media/image93.jpg"/><Relationship Id="rId5" Type="http://schemas.openxmlformats.org/officeDocument/2006/relationships/image" Target="../media/image28.png"/><Relationship Id="rId10" Type="http://schemas.openxmlformats.org/officeDocument/2006/relationships/image" Target="../media/image92.jpg"/><Relationship Id="rId4" Type="http://schemas.openxmlformats.org/officeDocument/2006/relationships/image" Target="../media/image81.jpeg"/><Relationship Id="rId9" Type="http://schemas.openxmlformats.org/officeDocument/2006/relationships/image" Target="../media/image9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99.jpg"/><Relationship Id="rId3" Type="http://schemas.openxmlformats.org/officeDocument/2006/relationships/image" Target="../media/image96.jpeg"/><Relationship Id="rId7" Type="http://schemas.openxmlformats.org/officeDocument/2006/relationships/image" Target="../media/image64.jpg"/><Relationship Id="rId12" Type="http://schemas.openxmlformats.org/officeDocument/2006/relationships/image" Target="../media/image98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11" Type="http://schemas.openxmlformats.org/officeDocument/2006/relationships/image" Target="../media/image97.jpg"/><Relationship Id="rId5" Type="http://schemas.openxmlformats.org/officeDocument/2006/relationships/image" Target="../media/image28.png"/><Relationship Id="rId10" Type="http://schemas.openxmlformats.org/officeDocument/2006/relationships/image" Target="../media/image67.jpeg"/><Relationship Id="rId4" Type="http://schemas.openxmlformats.org/officeDocument/2006/relationships/image" Target="../media/image80.jpg"/><Relationship Id="rId9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0.jpg"/><Relationship Id="rId3" Type="http://schemas.openxmlformats.org/officeDocument/2006/relationships/image" Target="../media/image101.jpg"/><Relationship Id="rId7" Type="http://schemas.openxmlformats.org/officeDocument/2006/relationships/image" Target="../media/image105.jpg"/><Relationship Id="rId12" Type="http://schemas.openxmlformats.org/officeDocument/2006/relationships/image" Target="../media/image109.jp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11" Type="http://schemas.openxmlformats.org/officeDocument/2006/relationships/image" Target="../media/image28.pn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92.jpg"/><Relationship Id="rId7" Type="http://schemas.openxmlformats.org/officeDocument/2006/relationships/image" Target="../media/image112.jp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33.jpg"/><Relationship Id="rId5" Type="http://schemas.openxmlformats.org/officeDocument/2006/relationships/image" Target="../media/image79.png"/><Relationship Id="rId10" Type="http://schemas.openxmlformats.org/officeDocument/2006/relationships/image" Target="../media/image115.jpg"/><Relationship Id="rId4" Type="http://schemas.openxmlformats.org/officeDocument/2006/relationships/image" Target="../media/image93.jpg"/><Relationship Id="rId9" Type="http://schemas.openxmlformats.org/officeDocument/2006/relationships/image" Target="../media/image114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92.jpg"/><Relationship Id="rId7" Type="http://schemas.openxmlformats.org/officeDocument/2006/relationships/image" Target="../media/image117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11" Type="http://schemas.openxmlformats.org/officeDocument/2006/relationships/image" Target="../media/image121.jpg"/><Relationship Id="rId5" Type="http://schemas.openxmlformats.org/officeDocument/2006/relationships/image" Target="../media/image102.jpg"/><Relationship Id="rId10" Type="http://schemas.openxmlformats.org/officeDocument/2006/relationships/image" Target="../media/image120.jpg"/><Relationship Id="rId4" Type="http://schemas.openxmlformats.org/officeDocument/2006/relationships/image" Target="../media/image114.jpg"/><Relationship Id="rId9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18" Type="http://schemas.openxmlformats.org/officeDocument/2006/relationships/image" Target="../media/image137.jpg"/><Relationship Id="rId3" Type="http://schemas.openxmlformats.org/officeDocument/2006/relationships/image" Target="../media/image123.jpg"/><Relationship Id="rId7" Type="http://schemas.openxmlformats.org/officeDocument/2006/relationships/image" Target="../media/image92.jpg"/><Relationship Id="rId12" Type="http://schemas.openxmlformats.org/officeDocument/2006/relationships/image" Target="../media/image131.jpeg"/><Relationship Id="rId17" Type="http://schemas.openxmlformats.org/officeDocument/2006/relationships/image" Target="../media/image136.jpg"/><Relationship Id="rId2" Type="http://schemas.openxmlformats.org/officeDocument/2006/relationships/image" Target="../media/image122.jpg"/><Relationship Id="rId16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130.jpeg"/><Relationship Id="rId5" Type="http://schemas.openxmlformats.org/officeDocument/2006/relationships/image" Target="../media/image125.jpeg"/><Relationship Id="rId15" Type="http://schemas.openxmlformats.org/officeDocument/2006/relationships/image" Target="../media/image134.jpg"/><Relationship Id="rId10" Type="http://schemas.openxmlformats.org/officeDocument/2006/relationships/image" Target="../media/image129.jpe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13" Type="http://schemas.openxmlformats.org/officeDocument/2006/relationships/image" Target="../media/image132.jpeg"/><Relationship Id="rId3" Type="http://schemas.openxmlformats.org/officeDocument/2006/relationships/image" Target="../media/image123.jpg"/><Relationship Id="rId7" Type="http://schemas.openxmlformats.org/officeDocument/2006/relationships/image" Target="../media/image92.jpg"/><Relationship Id="rId12" Type="http://schemas.openxmlformats.org/officeDocument/2006/relationships/image" Target="../media/image131.jpeg"/><Relationship Id="rId2" Type="http://schemas.openxmlformats.org/officeDocument/2006/relationships/image" Target="../media/image122.jpg"/><Relationship Id="rId16" Type="http://schemas.openxmlformats.org/officeDocument/2006/relationships/image" Target="../media/image1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130.jpeg"/><Relationship Id="rId5" Type="http://schemas.openxmlformats.org/officeDocument/2006/relationships/image" Target="../media/image125.jpeg"/><Relationship Id="rId15" Type="http://schemas.openxmlformats.org/officeDocument/2006/relationships/image" Target="../media/image134.jpg"/><Relationship Id="rId10" Type="http://schemas.openxmlformats.org/officeDocument/2006/relationships/image" Target="../media/image129.jpeg"/><Relationship Id="rId4" Type="http://schemas.openxmlformats.org/officeDocument/2006/relationships/image" Target="../media/image124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92.jpg"/><Relationship Id="rId7" Type="http://schemas.openxmlformats.org/officeDocument/2006/relationships/image" Target="../media/image139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38.jpg"/><Relationship Id="rId4" Type="http://schemas.openxmlformats.org/officeDocument/2006/relationships/image" Target="../media/image127.jpeg"/><Relationship Id="rId9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47.png"/><Relationship Id="rId7" Type="http://schemas.openxmlformats.org/officeDocument/2006/relationships/image" Target="../media/image150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49.jpg"/><Relationship Id="rId4" Type="http://schemas.openxmlformats.org/officeDocument/2006/relationships/image" Target="../media/image14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13" Type="http://schemas.openxmlformats.org/officeDocument/2006/relationships/image" Target="../media/image161.png"/><Relationship Id="rId3" Type="http://schemas.openxmlformats.org/officeDocument/2006/relationships/image" Target="../media/image124.png"/><Relationship Id="rId7" Type="http://schemas.openxmlformats.org/officeDocument/2006/relationships/image" Target="../media/image155.jpg"/><Relationship Id="rId12" Type="http://schemas.openxmlformats.org/officeDocument/2006/relationships/image" Target="../media/image160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11" Type="http://schemas.openxmlformats.org/officeDocument/2006/relationships/image" Target="../media/image159.png"/><Relationship Id="rId5" Type="http://schemas.openxmlformats.org/officeDocument/2006/relationships/image" Target="../media/image153.jpg"/><Relationship Id="rId15" Type="http://schemas.openxmlformats.org/officeDocument/2006/relationships/image" Target="../media/image163.png"/><Relationship Id="rId10" Type="http://schemas.openxmlformats.org/officeDocument/2006/relationships/image" Target="../media/image158.jpeg"/><Relationship Id="rId4" Type="http://schemas.openxmlformats.org/officeDocument/2006/relationships/image" Target="../media/image152.jpg"/><Relationship Id="rId9" Type="http://schemas.openxmlformats.org/officeDocument/2006/relationships/image" Target="../media/image157.jpeg"/><Relationship Id="rId14" Type="http://schemas.openxmlformats.org/officeDocument/2006/relationships/image" Target="../media/image162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4.png"/><Relationship Id="rId7" Type="http://schemas.openxmlformats.org/officeDocument/2006/relationships/image" Target="../media/image168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71.jpe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image" Target="../media/image1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image" Target="../media/image178.jpeg"/><Relationship Id="rId7" Type="http://schemas.openxmlformats.org/officeDocument/2006/relationships/image" Target="../media/image182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eg"/><Relationship Id="rId5" Type="http://schemas.openxmlformats.org/officeDocument/2006/relationships/image" Target="../media/image180.jpeg"/><Relationship Id="rId4" Type="http://schemas.openxmlformats.org/officeDocument/2006/relationships/image" Target="../media/image179.jpg"/><Relationship Id="rId9" Type="http://schemas.openxmlformats.org/officeDocument/2006/relationships/image" Target="../media/image184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13" Type="http://schemas.openxmlformats.org/officeDocument/2006/relationships/image" Target="../media/image161.png"/><Relationship Id="rId18" Type="http://schemas.openxmlformats.org/officeDocument/2006/relationships/image" Target="../media/image186.jpeg"/><Relationship Id="rId3" Type="http://schemas.openxmlformats.org/officeDocument/2006/relationships/image" Target="../media/image124.png"/><Relationship Id="rId7" Type="http://schemas.openxmlformats.org/officeDocument/2006/relationships/image" Target="../media/image155.jpg"/><Relationship Id="rId12" Type="http://schemas.openxmlformats.org/officeDocument/2006/relationships/image" Target="../media/image160.jpg"/><Relationship Id="rId17" Type="http://schemas.openxmlformats.org/officeDocument/2006/relationships/image" Target="../media/image185.jpeg"/><Relationship Id="rId2" Type="http://schemas.openxmlformats.org/officeDocument/2006/relationships/image" Target="../media/image151.jpg"/><Relationship Id="rId16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11" Type="http://schemas.openxmlformats.org/officeDocument/2006/relationships/image" Target="../media/image159.png"/><Relationship Id="rId5" Type="http://schemas.openxmlformats.org/officeDocument/2006/relationships/image" Target="../media/image153.jpg"/><Relationship Id="rId15" Type="http://schemas.openxmlformats.org/officeDocument/2006/relationships/image" Target="../media/image163.png"/><Relationship Id="rId10" Type="http://schemas.openxmlformats.org/officeDocument/2006/relationships/image" Target="../media/image158.jpeg"/><Relationship Id="rId4" Type="http://schemas.openxmlformats.org/officeDocument/2006/relationships/image" Target="../media/image152.jpg"/><Relationship Id="rId9" Type="http://schemas.openxmlformats.org/officeDocument/2006/relationships/image" Target="../media/image157.jpeg"/><Relationship Id="rId14" Type="http://schemas.openxmlformats.org/officeDocument/2006/relationships/image" Target="../media/image16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7" Type="http://schemas.openxmlformats.org/officeDocument/2006/relationships/image" Target="../media/image193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g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1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jpg"/><Relationship Id="rId4" Type="http://schemas.openxmlformats.org/officeDocument/2006/relationships/image" Target="../media/image19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jpg"/><Relationship Id="rId18" Type="http://schemas.openxmlformats.org/officeDocument/2006/relationships/image" Target="../media/image216.jpeg"/><Relationship Id="rId3" Type="http://schemas.openxmlformats.org/officeDocument/2006/relationships/image" Target="../media/image201.jpeg"/><Relationship Id="rId7" Type="http://schemas.openxmlformats.org/officeDocument/2006/relationships/image" Target="../media/image205.jpeg"/><Relationship Id="rId12" Type="http://schemas.openxmlformats.org/officeDocument/2006/relationships/image" Target="../media/image210.jpg"/><Relationship Id="rId17" Type="http://schemas.openxmlformats.org/officeDocument/2006/relationships/image" Target="../media/image215.jpg"/><Relationship Id="rId2" Type="http://schemas.openxmlformats.org/officeDocument/2006/relationships/image" Target="../media/image195.jpg"/><Relationship Id="rId16" Type="http://schemas.openxmlformats.org/officeDocument/2006/relationships/image" Target="../media/image2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jpeg"/><Relationship Id="rId11" Type="http://schemas.openxmlformats.org/officeDocument/2006/relationships/image" Target="../media/image209.png"/><Relationship Id="rId5" Type="http://schemas.openxmlformats.org/officeDocument/2006/relationships/image" Target="../media/image203.jpeg"/><Relationship Id="rId15" Type="http://schemas.openxmlformats.org/officeDocument/2006/relationships/image" Target="../media/image213.jpeg"/><Relationship Id="rId10" Type="http://schemas.openxmlformats.org/officeDocument/2006/relationships/image" Target="../media/image208.jpg"/><Relationship Id="rId19" Type="http://schemas.openxmlformats.org/officeDocument/2006/relationships/image" Target="../media/image217.jpeg"/><Relationship Id="rId4" Type="http://schemas.openxmlformats.org/officeDocument/2006/relationships/image" Target="../media/image202.jpg"/><Relationship Id="rId9" Type="http://schemas.openxmlformats.org/officeDocument/2006/relationships/image" Target="../media/image207.png"/><Relationship Id="rId14" Type="http://schemas.openxmlformats.org/officeDocument/2006/relationships/image" Target="../media/image212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7" Type="http://schemas.openxmlformats.org/officeDocument/2006/relationships/image" Target="../media/image223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jpeg"/><Relationship Id="rId5" Type="http://schemas.openxmlformats.org/officeDocument/2006/relationships/image" Target="../media/image221.png"/><Relationship Id="rId4" Type="http://schemas.openxmlformats.org/officeDocument/2006/relationships/image" Target="../media/image220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31.jpg"/><Relationship Id="rId7" Type="http://schemas.openxmlformats.org/officeDocument/2006/relationships/image" Target="../media/image226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218.jpeg"/><Relationship Id="rId4" Type="http://schemas.openxmlformats.org/officeDocument/2006/relationships/image" Target="../media/image225.jpeg"/><Relationship Id="rId9" Type="http://schemas.openxmlformats.org/officeDocument/2006/relationships/image" Target="../media/image2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3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41" y="2815771"/>
            <a:ext cx="1008331" cy="10218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77126" y="2577068"/>
            <a:ext cx="3408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train </a:t>
            </a:r>
            <a:r>
              <a:rPr lang="en-US" strike="sngStrike" dirty="0" err="1" smtClean="0"/>
              <a:t>frankfurt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strassenbahn</a:t>
            </a:r>
            <a:r>
              <a:rPr lang="en-US" strike="sngStrike" dirty="0" smtClean="0"/>
              <a:t> driver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127" y="3149618"/>
            <a:ext cx="891721" cy="49936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454127" y="2815771"/>
            <a:ext cx="1219473" cy="1320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36" y="2920092"/>
            <a:ext cx="675924" cy="9175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80066" y="2571976"/>
            <a:ext cx="1727200" cy="150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6806" y="2447534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Thoasm</a:t>
            </a:r>
            <a:r>
              <a:rPr lang="en-US" strike="sngStrike" dirty="0" smtClean="0"/>
              <a:t>-is-dieter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345848" y="1077027"/>
            <a:ext cx="4499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1990 CHECKPINT CHALIE</a:t>
            </a:r>
          </a:p>
          <a:p>
            <a:r>
              <a:rPr lang="en-US" dirty="0" smtClean="0"/>
              <a:t>HOMCEI:KYRSTAL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743992" y="2739962"/>
            <a:ext cx="1770743" cy="1390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80" y="3071641"/>
            <a:ext cx="1383620" cy="8407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57" y="3099669"/>
            <a:ext cx="936099" cy="7020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09" y="3326719"/>
            <a:ext cx="551132" cy="55178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416240" y="2924024"/>
            <a:ext cx="1233966" cy="1865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9886" y="19158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51" y="1468097"/>
            <a:ext cx="1200258" cy="89557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16806" y="1077027"/>
            <a:ext cx="2937321" cy="1208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066" y="5094514"/>
            <a:ext cx="596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 CAMP</a:t>
            </a:r>
            <a:r>
              <a:rPr lang="en-US" sz="800" strike="sngStrike" dirty="0" smtClean="0"/>
              <a:t>(party </a:t>
            </a:r>
            <a:r>
              <a:rPr lang="en-US" sz="800" strike="sngStrike" dirty="0" err="1" smtClean="0"/>
              <a:t>uninvieted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eltric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hari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ubahid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enterpiese</a:t>
            </a:r>
            <a:r>
              <a:rPr lang="en-US" sz="800" strike="sngStrike" dirty="0" smtClean="0"/>
              <a:t>? All </a:t>
            </a:r>
            <a:r>
              <a:rPr lang="en-US" sz="800" strike="sngStrike" dirty="0" err="1" smtClean="0"/>
              <a:t>buaid</a:t>
            </a:r>
            <a:r>
              <a:rPr lang="en-US" sz="800" strike="sngStrike" dirty="0" smtClean="0"/>
              <a:t>? no)</a:t>
            </a:r>
            <a:r>
              <a:rPr lang="en-US" dirty="0" smtClean="0"/>
              <a:t> DAVID</a:t>
            </a:r>
            <a:r>
              <a:rPr lang="en-US" strike="sngStrike" dirty="0" smtClean="0"/>
              <a:t>(davidoi2)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06400" y="1400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876238" y="24040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454127" y="4044453"/>
            <a:ext cx="499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</a:t>
            </a:r>
            <a:r>
              <a:rPr lang="en-US" strike="sngStrike" dirty="0" smtClean="0"/>
              <a:t>Eva Braun </a:t>
            </a:r>
            <a:r>
              <a:rPr lang="en-US" strike="sngStrike" dirty="0" err="1" smtClean="0"/>
              <a:t>Girldfrind</a:t>
            </a:r>
            <a:r>
              <a:rPr lang="en-US" strike="sngStrike" dirty="0" smtClean="0"/>
              <a:t> (Deere) view,</a:t>
            </a:r>
            <a:r>
              <a:rPr lang="en-US" dirty="0" smtClean="0"/>
              <a:t> Valley View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154372" y="3963004"/>
            <a:ext cx="1758508" cy="68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62585" y="1681122"/>
            <a:ext cx="3563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Apple Touch Money</a:t>
            </a:r>
            <a:endParaRPr lang="en-US" sz="3200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454127" y="1973509"/>
            <a:ext cx="5617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45276" y="1584858"/>
            <a:ext cx="2434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Bagley, Miami</a:t>
            </a:r>
          </a:p>
          <a:p>
            <a:r>
              <a:rPr lang="en-US" strike="sngStrike" dirty="0" err="1" smtClean="0"/>
              <a:t>Greenstamp</a:t>
            </a:r>
            <a:r>
              <a:rPr lang="en-US" strike="sngStrike" dirty="0" smtClean="0"/>
              <a:t> Acquisition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634070" y="1681122"/>
            <a:ext cx="2646103" cy="195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14735" y="2739962"/>
            <a:ext cx="310877" cy="16738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832438" y="2670338"/>
            <a:ext cx="310877" cy="16738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780164" y="2815771"/>
            <a:ext cx="310877" cy="16738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54127" y="4343357"/>
            <a:ext cx="513782" cy="671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!fag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938010" y="4388116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fag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9024164" y="4267805"/>
            <a:ext cx="5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!fag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9071429" y="1262743"/>
            <a:ext cx="143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!AVAIABILITY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8845276" y="1584858"/>
            <a:ext cx="29403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798629" y="1262743"/>
            <a:ext cx="100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SFO-MIA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798629" y="1037383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CPVA: (clarity l3 software(CA).VIRINGIA)</a:t>
            </a:r>
          </a:p>
          <a:p>
            <a:r>
              <a:rPr lang="en-US" sz="800" dirty="0" smtClean="0"/>
              <a:t>St. Francis Hotel The gam </a:t>
            </a:r>
            <a:r>
              <a:rPr lang="en-US" sz="800" dirty="0" err="1" smtClean="0"/>
              <a:t>Clariaity</a:t>
            </a:r>
            <a:r>
              <a:rPr lang="en-US" sz="800" dirty="0" smtClean="0"/>
              <a:t> PM 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11460280" y="1208357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Al-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Flights</a:t>
            </a:r>
            <a:endParaRPr lang="en-US" sz="800" strike="sngStrike" dirty="0"/>
          </a:p>
        </p:txBody>
      </p:sp>
      <p:cxnSp>
        <p:nvCxnSpPr>
          <p:cNvPr id="57" name="Straight Connector 56"/>
          <p:cNvCxnSpPr>
            <a:stCxn id="54" idx="1"/>
          </p:cNvCxnSpPr>
          <p:nvPr/>
        </p:nvCxnSpPr>
        <p:spPr>
          <a:xfrm>
            <a:off x="10798629" y="1206660"/>
            <a:ext cx="1223482" cy="66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75318" y="1439493"/>
            <a:ext cx="2191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LINKIEND.MONEY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422056" y="1468097"/>
            <a:ext cx="893144" cy="408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122763" y="1499444"/>
            <a:ext cx="1325168" cy="123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847" y="1253246"/>
            <a:ext cx="512873" cy="51287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6868628" y="1206660"/>
            <a:ext cx="1208498" cy="893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9985083" y="5041231"/>
            <a:ext cx="1818501" cy="15940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J5</a:t>
            </a:r>
            <a:endParaRPr lang="en-US" sz="800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9800290" y="4899822"/>
            <a:ext cx="2221821" cy="18707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506309" y="434416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71" name="Oval 70"/>
          <p:cNvSpPr/>
          <p:nvPr/>
        </p:nvSpPr>
        <p:spPr>
          <a:xfrm>
            <a:off x="10940165" y="4606920"/>
            <a:ext cx="1081946" cy="85692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C5</a:t>
            </a:r>
            <a:endParaRPr lang="en-US" sz="36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10894333" y="4645760"/>
            <a:ext cx="1390212" cy="818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172924" y="6488668"/>
            <a:ext cx="3111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FORT MYER AIRPORT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 C4 gate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9242237" y="6272483"/>
            <a:ext cx="3042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 </a:t>
            </a:r>
            <a:r>
              <a:rPr lang="en-US" strike="sngStrike" dirty="0" smtClean="0"/>
              <a:t>picks up child</a:t>
            </a:r>
            <a:endParaRPr lang="en-US" strike="sngStrike" dirty="0"/>
          </a:p>
        </p:txBody>
      </p:sp>
      <p:sp>
        <p:nvSpPr>
          <p:cNvPr id="76" name="Cube 75"/>
          <p:cNvSpPr/>
          <p:nvPr/>
        </p:nvSpPr>
        <p:spPr>
          <a:xfrm>
            <a:off x="516806" y="3648982"/>
            <a:ext cx="817319" cy="10645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1357699" y="3828295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Lufthansa,tui.ltur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593067" y="6052457"/>
            <a:ext cx="29674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§Bystander: Carsten </a:t>
            </a:r>
            <a:r>
              <a:rPr lang="en-US" b="0" i="0" dirty="0" err="1" smtClean="0">
                <a:solidFill>
                  <a:srgbClr val="202124"/>
                </a:solidFill>
                <a:effectLst/>
                <a:latin typeface="Google Sans"/>
              </a:rPr>
              <a:t>Spohr</a:t>
            </a:r>
            <a:endParaRPr lang="en-US" b="0" i="0" dirty="0" smtClean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</a:t>
            </a:r>
            <a:r>
              <a:rPr lang="en-US" dirty="0" err="1" smtClean="0">
                <a:solidFill>
                  <a:srgbClr val="202124"/>
                </a:solidFill>
                <a:latin typeface="Google Sans"/>
              </a:rPr>
              <a:t>Accomlice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341" y="5915127"/>
            <a:ext cx="1065259" cy="738206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985466" y="6052457"/>
            <a:ext cx="300241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0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6374899" y="6260363"/>
            <a:ext cx="208351" cy="486229"/>
          </a:xfrm>
          <a:prstGeom prst="rect">
            <a:avLst/>
          </a:prstGeom>
          <a:solidFill>
            <a:srgbClr val="C00000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53" y="2756353"/>
            <a:ext cx="3028950" cy="3028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2286" y="3018971"/>
            <a:ext cx="32335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HOMC:LUX:LV</a:t>
            </a:r>
          </a:p>
          <a:p>
            <a:r>
              <a:rPr lang="en-US" dirty="0" smtClean="0"/>
              <a:t>HOCME:LUX:SF	Lamb of God</a:t>
            </a:r>
          </a:p>
          <a:p>
            <a:endParaRPr lang="en-US" dirty="0"/>
          </a:p>
          <a:p>
            <a:r>
              <a:rPr lang="en-US" dirty="0" smtClean="0"/>
              <a:t>SALES		TICKETS</a:t>
            </a:r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4114" y="3018971"/>
            <a:ext cx="5326743" cy="31060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43287" y="2416628"/>
            <a:ext cx="403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VIRING:MARY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, face when did something stupid,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forgne</a:t>
            </a:r>
            <a:r>
              <a:rPr lang="en-US" sz="800" strike="sngStrike" dirty="0" smtClean="0"/>
              <a:t> as gir</a:t>
            </a:r>
            <a:r>
              <a:rPr lang="en-US" dirty="0" smtClean="0"/>
              <a:t>l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76571" y="3018971"/>
            <a:ext cx="2380343" cy="59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76247" y="3352219"/>
            <a:ext cx="222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CHEKCPOINST CHALRI</a:t>
            </a:r>
          </a:p>
          <a:p>
            <a:r>
              <a:rPr lang="en-US" strike="sngStrike" dirty="0" err="1" smtClean="0"/>
              <a:t>Sharf,sheep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488337" y="816692"/>
            <a:ext cx="1285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CPVA</a:t>
            </a:r>
            <a:endParaRPr lang="en-US" sz="4000" dirty="0"/>
          </a:p>
        </p:txBody>
      </p:sp>
      <p:sp>
        <p:nvSpPr>
          <p:cNvPr id="36" name="Oval 35"/>
          <p:cNvSpPr/>
          <p:nvPr/>
        </p:nvSpPr>
        <p:spPr>
          <a:xfrm>
            <a:off x="707174" y="1466389"/>
            <a:ext cx="1298645" cy="1140489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81444" y="1378334"/>
            <a:ext cx="2119086" cy="1261514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GOD</a:t>
            </a:r>
            <a:endParaRPr lang="en-US" sz="66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69706" y="1466389"/>
            <a:ext cx="121222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915" y="4496299"/>
            <a:ext cx="1945561" cy="108951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379649" y="4373006"/>
            <a:ext cx="2467429" cy="1587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571" y="1860187"/>
            <a:ext cx="907331" cy="90733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631902" y="1857672"/>
            <a:ext cx="1394934" cy="92333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EXIT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019" y="4961321"/>
            <a:ext cx="647624" cy="64762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19643" y="4961321"/>
            <a:ext cx="672541" cy="64762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8095864" y="4571999"/>
            <a:ext cx="2536038" cy="1213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72523" y="4741048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Crazy </a:t>
            </a:r>
            <a:r>
              <a:rPr lang="en-US" sz="800" strike="sngStrike" dirty="0" err="1" smtClean="0"/>
              <a:t>hourse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8344650" y="4468681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porn in car </a:t>
            </a:r>
            <a:r>
              <a:rPr lang="en-US" dirty="0" smtClean="0"/>
              <a:t>HW80 </a:t>
            </a:r>
            <a:r>
              <a:rPr lang="en-US" sz="800" strike="sngStrike" dirty="0" err="1" smtClean="0"/>
              <a:t>carlos</a:t>
            </a:r>
            <a:endParaRPr lang="en-US" sz="800" strike="sngStrike" dirty="0"/>
          </a:p>
        </p:txBody>
      </p:sp>
      <p:sp>
        <p:nvSpPr>
          <p:cNvPr id="50" name="Isosceles Triangle 49"/>
          <p:cNvSpPr/>
          <p:nvPr/>
        </p:nvSpPr>
        <p:spPr>
          <a:xfrm>
            <a:off x="6096000" y="5960269"/>
            <a:ext cx="677369" cy="60018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899753" y="5650772"/>
            <a:ext cx="1101411" cy="336104"/>
          </a:xfrm>
          <a:prstGeom prst="rect">
            <a:avLst/>
          </a:prstGeom>
          <a:solidFill>
            <a:srgbClr val="FA36B9"/>
          </a:solidFill>
          <a:ln>
            <a:solidFill>
              <a:srgbClr val="CE10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huslter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5488337" y="6576048"/>
            <a:ext cx="23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Glu.</a:t>
            </a:r>
            <a:r>
              <a:rPr lang="en-US" dirty="0" err="1" smtClean="0"/>
              <a:t>VIRGINA.</a:t>
            </a:r>
            <a:r>
              <a:rPr lang="en-US" strike="sngStrike" dirty="0" err="1" smtClean="0"/>
              <a:t>RICE</a:t>
            </a:r>
            <a:r>
              <a:rPr lang="en-US" sz="800" strike="sngStrike" dirty="0" smtClean="0"/>
              <a:t>(jerry </a:t>
            </a:r>
            <a:r>
              <a:rPr lang="en-US" sz="800" strike="sngStrike" dirty="0" err="1" smtClean="0"/>
              <a:t>rice,chair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499429" y="5585813"/>
            <a:ext cx="7387771" cy="6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839200" y="6010169"/>
            <a:ext cx="78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~int32</a:t>
            </a:r>
            <a:endParaRPr lang="en-US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59705" y="1691230"/>
            <a:ext cx="6126767" cy="682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5450" y="5940362"/>
            <a:ext cx="281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INVERT.CPVA.LAMB OF GOD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646" y="6253881"/>
            <a:ext cx="495281" cy="495281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901371" y="6309694"/>
            <a:ext cx="1831210" cy="436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24114" y="5940362"/>
            <a:ext cx="3357789" cy="32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6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/>
          <p:cNvSpPr/>
          <p:nvPr/>
        </p:nvSpPr>
        <p:spPr>
          <a:xfrm>
            <a:off x="6081973" y="3472180"/>
            <a:ext cx="195490" cy="3188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5208360" y="4090679"/>
            <a:ext cx="1548266" cy="1158411"/>
          </a:xfrm>
          <a:prstGeom prst="straightConnector1">
            <a:avLst/>
          </a:prstGeom>
          <a:ln w="76200">
            <a:solidFill>
              <a:srgbClr val="5E9D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838" y="4816176"/>
            <a:ext cx="983947" cy="1475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777" y="4809105"/>
            <a:ext cx="1482992" cy="148299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104615" y="4609201"/>
            <a:ext cx="1412371" cy="188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61516" y="5008857"/>
            <a:ext cx="1506712" cy="1229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260434" y="4709580"/>
            <a:ext cx="1826189" cy="172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flipH="1">
            <a:off x="0" y="1938182"/>
            <a:ext cx="6559493" cy="190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87451" y="4152100"/>
            <a:ext cx="59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SQ.CPVA.PREA.§187.41: </a:t>
            </a:r>
            <a:r>
              <a:rPr lang="en-US" b="1" strike="sngStrike" dirty="0" smtClean="0"/>
              <a:t>WALK AROUND AS JESUS </a:t>
            </a:r>
            <a:r>
              <a:rPr lang="en-US" b="1" dirty="0" err="1" smtClean="0"/>
              <a:t>PREA</a:t>
            </a:r>
            <a:r>
              <a:rPr lang="en-US" b="1" strike="sngStrike" dirty="0" err="1" smtClean="0"/>
              <a:t>.marx</a:t>
            </a:r>
            <a:endParaRPr lang="en-US" b="1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906030" y="4639524"/>
            <a:ext cx="6342541" cy="1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92371" y="1176711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739" y="4820462"/>
            <a:ext cx="1529889" cy="152988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0174661" y="4476737"/>
            <a:ext cx="1832827" cy="205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04" y="4822282"/>
            <a:ext cx="1539906" cy="153990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407197" y="4651498"/>
            <a:ext cx="1832827" cy="2052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516" y="1347312"/>
            <a:ext cx="1298417" cy="88788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740259" y="1221752"/>
            <a:ext cx="732139" cy="113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125721" y="1784829"/>
            <a:ext cx="1867302" cy="450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!DEAD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806607" y="1456244"/>
            <a:ext cx="1867302" cy="88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7740258" y="943430"/>
            <a:ext cx="695967" cy="4038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361516" y="1088571"/>
            <a:ext cx="1298417" cy="130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712344" y="4725981"/>
            <a:ext cx="6295144" cy="169893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10" y="5374522"/>
            <a:ext cx="675924" cy="91757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368034" y="4669778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</a:p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4269454" y="6238486"/>
            <a:ext cx="1328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!HOMICIDE:LUX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 flipH="1">
            <a:off x="4079374" y="5307172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250061" y="4903825"/>
            <a:ext cx="1099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</a:t>
            </a:r>
            <a:endParaRPr lang="en-US" strike="sngStrike" dirty="0" smtClean="0"/>
          </a:p>
          <a:p>
            <a:r>
              <a:rPr lang="en-US" strike="sngStrike" dirty="0" err="1" smtClean="0"/>
              <a:t>Mekrel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11" y="1009068"/>
            <a:ext cx="2981505" cy="38947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48571" y="3749776"/>
            <a:ext cx="578971" cy="343422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9782260" y="3109568"/>
            <a:ext cx="2225228" cy="983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049683" y="3468730"/>
            <a:ext cx="742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wt.eval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1391768" y="3576452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calc.yang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1133738" y="3414935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…ATOMCL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6096000" y="3749776"/>
            <a:ext cx="2300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MAINSTREE(The story)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868228" y="3576452"/>
            <a:ext cx="1059543" cy="5426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630904" y="3576452"/>
            <a:ext cx="229012" cy="5142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941798" y="3595371"/>
            <a:ext cx="229012" cy="5142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11826" y="3630379"/>
            <a:ext cx="112519" cy="16151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8993024" y="3624249"/>
            <a:ext cx="8160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PENTONG VIRGIN.MARY</a:t>
            </a:r>
            <a:endParaRPr lang="en-US" sz="1000" dirty="0"/>
          </a:p>
        </p:txBody>
      </p:sp>
      <p:sp>
        <p:nvSpPr>
          <p:cNvPr id="59" name="TextBox 58"/>
          <p:cNvSpPr txBox="1"/>
          <p:nvPr/>
        </p:nvSpPr>
        <p:spPr>
          <a:xfrm>
            <a:off x="10248790" y="3747963"/>
            <a:ext cx="7409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Flotters</a:t>
            </a:r>
            <a:endParaRPr lang="en-US" sz="800" strike="sngStrike" dirty="0" smtClean="0"/>
          </a:p>
          <a:p>
            <a:r>
              <a:rPr lang="en-US" sz="800" strike="sngStrike" dirty="0" smtClean="0"/>
              <a:t>Tom hanks</a:t>
            </a:r>
          </a:p>
          <a:p>
            <a:r>
              <a:rPr lang="en-US" sz="800" strike="sngStrike" dirty="0" smtClean="0"/>
              <a:t>Nativity story</a:t>
            </a:r>
          </a:p>
          <a:p>
            <a:r>
              <a:rPr lang="en-US" sz="800" strike="sngStrike" dirty="0" err="1" smtClean="0"/>
              <a:t>Benhur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Ruf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micha</a:t>
            </a:r>
            <a:endParaRPr lang="en-US" sz="800" strike="sngStrike" dirty="0"/>
          </a:p>
        </p:txBody>
      </p:sp>
      <p:cxnSp>
        <p:nvCxnSpPr>
          <p:cNvPr id="61" name="Straight Connector 60"/>
          <p:cNvCxnSpPr>
            <a:endCxn id="52" idx="3"/>
          </p:cNvCxnSpPr>
          <p:nvPr/>
        </p:nvCxnSpPr>
        <p:spPr>
          <a:xfrm>
            <a:off x="7361516" y="3934442"/>
            <a:ext cx="10346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368034" y="5374522"/>
            <a:ext cx="1089337" cy="8639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679" y="4130454"/>
            <a:ext cx="171997" cy="114456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7834992" y="4004790"/>
            <a:ext cx="793190" cy="302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9144000" y="6429225"/>
            <a:ext cx="638260" cy="424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905437" y="6231068"/>
            <a:ext cx="839958" cy="6479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!JOE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7382088" y="6292097"/>
            <a:ext cx="791052" cy="592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!LAMB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0697039" y="6496004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!VIRGIN-&gt;A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10435771" y="6641226"/>
            <a:ext cx="1102285" cy="3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38034" y="4551596"/>
            <a:ext cx="773912" cy="81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9" y="3539163"/>
            <a:ext cx="419679" cy="294402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251126" y="3343156"/>
            <a:ext cx="870223" cy="199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384307" y="3703325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</a:t>
            </a:r>
            <a:r>
              <a:rPr lang="en-US" sz="800" strike="sngStrike" dirty="0" err="1" smtClean="0"/>
              <a:t>om.Church.Fish</a:t>
            </a:r>
            <a:r>
              <a:rPr lang="en-US" dirty="0" err="1" smtClean="0"/>
              <a:t>.!AVABILIT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6062311" y="3388083"/>
            <a:ext cx="206456" cy="2671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856434" y="3349150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nonPolicCfgLogical</a:t>
            </a:r>
            <a:endParaRPr lang="en-US" sz="1000" dirty="0"/>
          </a:p>
        </p:txBody>
      </p:sp>
      <p:sp>
        <p:nvSpPr>
          <p:cNvPr id="85" name="TextBox 84"/>
          <p:cNvSpPr txBox="1"/>
          <p:nvPr/>
        </p:nvSpPr>
        <p:spPr>
          <a:xfrm>
            <a:off x="4783510" y="364686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VIRINGIA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400244" y="3510869"/>
            <a:ext cx="1241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The shaming and </a:t>
            </a:r>
            <a:r>
              <a:rPr lang="en-US" sz="800" strike="sngStrike" dirty="0" err="1" smtClean="0"/>
              <a:t>faciel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experion</a:t>
            </a:r>
            <a:r>
              <a:rPr lang="en-US" sz="800" strike="sngStrike" dirty="0" smtClean="0"/>
              <a:t> store of </a:t>
            </a:r>
            <a:r>
              <a:rPr lang="en-US" sz="800" strike="sngStrike" dirty="0" err="1" smtClean="0"/>
              <a:t>viring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4311496" y="3943872"/>
            <a:ext cx="11480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CHECKPOINT CHALIE</a:t>
            </a:r>
            <a:endParaRPr lang="en-US" sz="900" dirty="0"/>
          </a:p>
        </p:txBody>
      </p:sp>
      <p:cxnSp>
        <p:nvCxnSpPr>
          <p:cNvPr id="89" name="Straight Arrow Connector 88"/>
          <p:cNvCxnSpPr>
            <a:stCxn id="6" idx="2"/>
            <a:endCxn id="55" idx="3"/>
          </p:cNvCxnSpPr>
          <p:nvPr/>
        </p:nvCxnSpPr>
        <p:spPr>
          <a:xfrm>
            <a:off x="8238023" y="3674227"/>
            <a:ext cx="621893" cy="159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2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27166" y="4167717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HOMCI:JEUSE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935059" y="4167717"/>
            <a:ext cx="6342541" cy="1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663" y="3798153"/>
            <a:ext cx="904875" cy="1476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905022" y="3447693"/>
            <a:ext cx="2038156" cy="19558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77" y="3767803"/>
            <a:ext cx="2624220" cy="1475134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11045292" y="4281714"/>
            <a:ext cx="841908" cy="62489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05001" y="5820290"/>
            <a:ext cx="2952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knoppers</a:t>
            </a:r>
            <a:r>
              <a:rPr lang="en-US" dirty="0" smtClean="0"/>
              <a:t> 9.30 in </a:t>
            </a:r>
            <a:r>
              <a:rPr lang="en-US" dirty="0" err="1" smtClean="0"/>
              <a:t>deutschland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469" y="5718689"/>
            <a:ext cx="622823" cy="622823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05001" y="5950339"/>
            <a:ext cx="4161245" cy="159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498277" y="5612501"/>
            <a:ext cx="3227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PERNON.</a:t>
            </a:r>
            <a:r>
              <a:rPr lang="en-US" strike="sngStrike" dirty="0" err="1" smtClean="0"/>
              <a:t>emea.employe.bernd</a:t>
            </a:r>
            <a:r>
              <a:rPr lang="en-US" strike="sngStrike" dirty="0" smtClean="0"/>
              <a:t>.?</a:t>
            </a:r>
          </a:p>
          <a:p>
            <a:r>
              <a:rPr lang="en-US" dirty="0" err="1" smtClean="0"/>
              <a:t>SQ.</a:t>
            </a:r>
            <a:r>
              <a:rPr lang="en-US" strike="sngStrike" dirty="0" err="1" smtClean="0"/>
              <a:t>yang.employe.it.bernd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8486072" y="5660768"/>
            <a:ext cx="259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Wife </a:t>
            </a:r>
            <a:r>
              <a:rPr lang="en-US" sz="800" strike="sngStrike" dirty="0" err="1" smtClean="0"/>
              <a:t>cheakign</a:t>
            </a:r>
            <a:r>
              <a:rPr lang="en-US" sz="800" strike="sngStrike" dirty="0" smtClean="0"/>
              <a:t> with boss </a:t>
            </a:r>
            <a:r>
              <a:rPr lang="en-US" dirty="0" smtClean="0"/>
              <a:t>HOMCE:PETER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139770" y="6201349"/>
            <a:ext cx="252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dirty="0" smtClean="0"/>
              <a:t>)!.</a:t>
            </a:r>
            <a:r>
              <a:rPr lang="en-US" dirty="0" err="1" smtClean="0"/>
              <a:t>SQ</a:t>
            </a:r>
            <a:r>
              <a:rPr lang="en-US" strike="sngStrike" dirty="0" err="1" smtClean="0"/>
              <a:t>.yang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998885" y="6514043"/>
            <a:ext cx="502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WARFIELD.CRAYHOUSE.TICKETS: [x] no LF/SF? [x] no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5924100" y="6698709"/>
            <a:ext cx="31983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106057" y="6237044"/>
            <a:ext cx="3859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viringia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presetaiton</a:t>
            </a:r>
            <a:r>
              <a:rPr lang="en-US" strike="sngStrike" dirty="0" smtClean="0"/>
              <a:t> lipstick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569029" y="6060303"/>
            <a:ext cx="28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ElderAbuse</a:t>
            </a:r>
            <a:r>
              <a:rPr lang="en-US" dirty="0" smtClean="0"/>
              <a:t>: </a:t>
            </a:r>
            <a:r>
              <a:rPr lang="en-US" strike="sngStrike" dirty="0" smtClean="0"/>
              <a:t>Jamie Morgan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5168" y="6387879"/>
            <a:ext cx="416173" cy="47012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423886" y="6387879"/>
            <a:ext cx="1103085" cy="3108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6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19" name="TextBox 18"/>
          <p:cNvSpPr txBox="1"/>
          <p:nvPr/>
        </p:nvSpPr>
        <p:spPr>
          <a:xfrm>
            <a:off x="9227166" y="4167717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HOMCI:JEUSE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170" y="5116651"/>
            <a:ext cx="904875" cy="1476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412351" y="4542799"/>
            <a:ext cx="2038156" cy="19558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1045292" y="4281714"/>
            <a:ext cx="841908" cy="62489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954706"/>
            <a:ext cx="19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COLOAR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463" y="5482241"/>
            <a:ext cx="435729" cy="5691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810387" y="5582173"/>
            <a:ext cx="271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ROTC </a:t>
            </a:r>
            <a:r>
              <a:rPr lang="en-US" strike="sngStrike" dirty="0" smtClean="0"/>
              <a:t>tom mini </a:t>
            </a:r>
            <a:r>
              <a:rPr lang="en-US" strike="sngStrike" dirty="0" err="1" smtClean="0"/>
              <a:t>jesus</a:t>
            </a:r>
            <a:r>
              <a:rPr lang="en-US" strike="sngStrike" dirty="0" smtClean="0"/>
              <a:t> inside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7882193" y="5403494"/>
            <a:ext cx="507064" cy="104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31429" y="2510971"/>
            <a:ext cx="6181485" cy="184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77257" y="1735003"/>
            <a:ext cx="3614057" cy="254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226840" y="4020457"/>
            <a:ext cx="820017" cy="1096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5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11" y="2614143"/>
            <a:ext cx="416173" cy="47012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544457" y="2720088"/>
            <a:ext cx="1103085" cy="3108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3403815"/>
            <a:ext cx="2101202" cy="32074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228697" y="3280229"/>
            <a:ext cx="3365246" cy="2772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431429" y="2510971"/>
            <a:ext cx="6181485" cy="184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4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532" y="1827956"/>
            <a:ext cx="2101202" cy="32074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47602" y="2263170"/>
            <a:ext cx="3365246" cy="2772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431429" y="2510971"/>
            <a:ext cx="6181485" cy="184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857469" y="6273225"/>
            <a:ext cx="2258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1996 </a:t>
            </a:r>
            <a:r>
              <a:rPr lang="en-US" sz="800" strike="sngStrike" dirty="0" err="1" smtClean="0"/>
              <a:t>daniel</a:t>
            </a:r>
            <a:r>
              <a:rPr lang="en-US" sz="800" strike="sngStrike" dirty="0" smtClean="0"/>
              <a:t>: kiss my </a:t>
            </a:r>
            <a:r>
              <a:rPr lang="en-US" sz="800" strike="sngStrike" dirty="0" err="1" smtClean="0"/>
              <a:t>hiney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elke,daniel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denise</a:t>
            </a:r>
            <a:endParaRPr lang="en-US" sz="800" strike="sngStrike" dirty="0" smtClean="0"/>
          </a:p>
          <a:p>
            <a:r>
              <a:rPr lang="en-US" sz="800" dirty="0" smtClean="0"/>
              <a:t>2000 1D8723: glad to see you</a:t>
            </a:r>
          </a:p>
          <a:p>
            <a:r>
              <a:rPr lang="en-US" sz="800" dirty="0" smtClean="0"/>
              <a:t>2014 CPVA</a:t>
            </a:r>
          </a:p>
          <a:p>
            <a:r>
              <a:rPr lang="en-US" sz="800" dirty="0" smtClean="0"/>
              <a:t>2015</a:t>
            </a:r>
            <a:endParaRPr lang="en-US" sz="8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563186" y="1204683"/>
            <a:ext cx="2594670" cy="4194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78689" y="1494970"/>
            <a:ext cx="2594670" cy="4194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18099" y="5833559"/>
            <a:ext cx="480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Dtcc</a:t>
            </a:r>
            <a:r>
              <a:rPr lang="en-US" dirty="0" smtClean="0"/>
              <a:t>: z/OS z/App JVM on z </a:t>
            </a:r>
            <a:r>
              <a:rPr lang="en-US" dirty="0" err="1" smtClean="0"/>
              <a:t>scaller</a:t>
            </a:r>
            <a:r>
              <a:rPr lang="en-US" dirty="0" smtClean="0"/>
              <a:t> – ralph </a:t>
            </a:r>
            <a:r>
              <a:rPr lang="en-US" dirty="0" err="1" smtClean="0"/>
              <a:t>eustahe</a:t>
            </a:r>
            <a:endParaRPr lang="en-US" dirty="0"/>
          </a:p>
        </p:txBody>
      </p:sp>
      <p:cxnSp>
        <p:nvCxnSpPr>
          <p:cNvPr id="12" name="Straight Connector 11"/>
          <p:cNvCxnSpPr>
            <a:endCxn id="10" idx="3"/>
          </p:cNvCxnSpPr>
          <p:nvPr/>
        </p:nvCxnSpPr>
        <p:spPr>
          <a:xfrm>
            <a:off x="4470734" y="6018225"/>
            <a:ext cx="50514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85955" y="5647113"/>
            <a:ext cx="243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Visa: lights 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 FINANCE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42482" y="1827956"/>
            <a:ext cx="2594670" cy="4194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847413" y="5574539"/>
            <a:ext cx="293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dirty="0" err="1" smtClean="0"/>
              <a:t>Parnet</a:t>
            </a:r>
            <a:r>
              <a:rPr lang="en-US" dirty="0" smtClean="0"/>
              <a:t> </a:t>
            </a:r>
            <a:r>
              <a:rPr lang="en-US" dirty="0" err="1" smtClean="0"/>
              <a:t>boby</a:t>
            </a:r>
            <a:r>
              <a:rPr lang="en-US" dirty="0" smtClean="0"/>
              <a:t> </a:t>
            </a:r>
            <a:r>
              <a:rPr lang="en-US" dirty="0" err="1" smtClean="0"/>
              <a:t>bwno</a:t>
            </a:r>
            <a:r>
              <a:rPr lang="en-US" dirty="0" smtClean="0"/>
              <a:t> 41.PHILLLIS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57334" y="6165503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My car is fast my teeth </a:t>
            </a:r>
            <a:r>
              <a:rPr lang="en-US" sz="800" strike="sngStrike" dirty="0" err="1" smtClean="0"/>
              <a:t>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eshinny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6305455" y="6584343"/>
            <a:ext cx="3785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is a nice person, I ma glad I </a:t>
            </a:r>
            <a:r>
              <a:rPr lang="en-US" sz="800" strike="sngStrike" dirty="0" err="1" smtClean="0"/>
              <a:t>travled</a:t>
            </a:r>
            <a:r>
              <a:rPr lang="en-US" sz="800" strike="sngStrike" dirty="0" smtClean="0"/>
              <a:t> there. SFO-FRA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(spy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), Kenny </a:t>
            </a:r>
            <a:r>
              <a:rPr lang="en-US" sz="800" strike="sngStrike" dirty="0" err="1" smtClean="0"/>
              <a:t>cpu</a:t>
            </a:r>
            <a:r>
              <a:rPr lang="en-US" sz="800" strike="sngStrike" dirty="0" smtClean="0"/>
              <a:t> fries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0" y="63301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73985" y="6122344"/>
            <a:ext cx="2331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1994-2023 </a:t>
            </a:r>
            <a:r>
              <a:rPr lang="en-US" strike="sngStrike" dirty="0" smtClean="0"/>
              <a:t>24 </a:t>
            </a:r>
            <a:r>
              <a:rPr lang="en-US" strike="sngStrike" dirty="0" err="1" smtClean="0"/>
              <a:t>iteraiton</a:t>
            </a:r>
            <a:endParaRPr lang="en-US" strike="sngStrike" dirty="0" smtClean="0"/>
          </a:p>
          <a:p>
            <a:r>
              <a:rPr lang="en-US" dirty="0" smtClean="0"/>
              <a:t>2005 </a:t>
            </a:r>
            <a:r>
              <a:rPr lang="en-US" strike="sngStrike" dirty="0" smtClean="0"/>
              <a:t>1x download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1903751" y="1494970"/>
            <a:ext cx="2938072" cy="390434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157856" y="3301997"/>
            <a:ext cx="2592059" cy="1733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57856" y="1349115"/>
            <a:ext cx="3210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!0.01 NAME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096000" y="6151393"/>
            <a:ext cx="90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WATER.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03092" y="1679424"/>
            <a:ext cx="6905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HOMCEI-IS-A-BELL: HOMCI:NANA </a:t>
            </a:r>
            <a:r>
              <a:rPr lang="en-US" strike="sngStrike" dirty="0" err="1" smtClean="0"/>
              <a:t>dijerido</a:t>
            </a:r>
            <a:r>
              <a:rPr lang="en-US" strike="sngStrike" dirty="0" smtClean="0"/>
              <a:t>, bring bong </a:t>
            </a:r>
            <a:r>
              <a:rPr lang="en-US" dirty="0" smtClean="0"/>
              <a:t>FRA-SOF,SFO-FRA</a:t>
            </a:r>
          </a:p>
          <a:p>
            <a:r>
              <a:rPr lang="en-US" dirty="0"/>
              <a:t>	</a:t>
            </a:r>
            <a:r>
              <a:rPr lang="en-US" dirty="0" smtClean="0"/>
              <a:t>POLIZIE:ZOLL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212848" y="1204683"/>
            <a:ext cx="1631780" cy="5137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FBI:WMD</a:t>
            </a:r>
            <a:r>
              <a:rPr lang="en-US" sz="800" strike="sngStrike" dirty="0" err="1" smtClean="0"/>
              <a:t>.jeff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9232246" y="896361"/>
            <a:ext cx="261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Aiprot</a:t>
            </a:r>
            <a:r>
              <a:rPr lang="en-US" strike="sngStrike" dirty="0" smtClean="0"/>
              <a:t> codes </a:t>
            </a:r>
            <a:r>
              <a:rPr lang="en-US" dirty="0" err="1" smtClean="0"/>
              <a:t>VIRING.</a:t>
            </a:r>
            <a:r>
              <a:rPr lang="en-US" strike="sngStrike" dirty="0" err="1" smtClean="0"/>
              <a:t>dean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10212848" y="2073455"/>
            <a:ext cx="1631780" cy="580926"/>
          </a:xfrm>
          <a:prstGeom prst="rect">
            <a:avLst/>
          </a:prstGeom>
          <a:solidFill>
            <a:srgbClr val="FA36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509948" y="235769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416576" y="2654931"/>
            <a:ext cx="12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</a:t>
            </a:r>
            <a:r>
              <a:rPr lang="en-US" strike="sngStrike" dirty="0" err="1" smtClean="0"/>
              <a:t>yourice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0212848" y="3061750"/>
            <a:ext cx="1631780" cy="2562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10509948" y="2727027"/>
            <a:ext cx="882577" cy="840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12848" y="3342744"/>
            <a:ext cx="23932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41.nonPolciConetnItem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stnaford</a:t>
            </a:r>
            <a:r>
              <a:rPr lang="en-US" sz="800" strike="sngStrike" dirty="0" smtClean="0"/>
              <a:t> bomb, prof and </a:t>
            </a:r>
            <a:r>
              <a:rPr lang="en-US" sz="800" strike="sngStrike" dirty="0" err="1" smtClean="0"/>
              <a:t>studnet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507582" y="334274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LEVEL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639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84914" y="1567543"/>
            <a:ext cx="3919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Last minute </a:t>
            </a:r>
            <a:r>
              <a:rPr lang="en-US" strike="sngStrike" dirty="0" err="1" smtClean="0"/>
              <a:t>Oaklad</a:t>
            </a:r>
            <a:r>
              <a:rPr lang="en-US" strike="sngStrike" dirty="0" smtClean="0"/>
              <a:t> A’s </a:t>
            </a:r>
            <a:r>
              <a:rPr lang="en-US" strike="sngStrike" dirty="0" err="1" smtClean="0"/>
              <a:t>Tichket</a:t>
            </a:r>
            <a:r>
              <a:rPr lang="en-US" strike="sngStrike" dirty="0" smtClean="0"/>
              <a:t> with Dad</a:t>
            </a:r>
          </a:p>
          <a:p>
            <a:r>
              <a:rPr lang="en-US" dirty="0" smtClean="0"/>
              <a:t>ATB </a:t>
            </a:r>
            <a:r>
              <a:rPr lang="en-US" strike="sngStrike" dirty="0" err="1" smtClean="0"/>
              <a:t>metor</a:t>
            </a:r>
            <a:r>
              <a:rPr lang="en-US" strike="sngStrike" dirty="0" smtClean="0"/>
              <a:t> pcs store, </a:t>
            </a:r>
            <a:r>
              <a:rPr lang="en-US" strike="sngStrike" dirty="0" err="1" smtClean="0"/>
              <a:t>hayward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010" y="1567543"/>
            <a:ext cx="839334" cy="8393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4914" y="2037545"/>
            <a:ext cx="37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ATB VIRINGI, ATOMCLO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199392" y="1335314"/>
            <a:ext cx="1960608" cy="1204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1" y="1739900"/>
            <a:ext cx="2847975" cy="160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51" y="3504065"/>
            <a:ext cx="2847975" cy="2847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58982" y="4035268"/>
            <a:ext cx="694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WWI.Gov.Newsom</a:t>
            </a:r>
            <a:r>
              <a:rPr lang="en-US" dirty="0" smtClean="0"/>
              <a:t>(</a:t>
            </a:r>
            <a:r>
              <a:rPr lang="en-US" dirty="0" err="1" smtClean="0"/>
              <a:t>ibm.partner.rick.frost</a:t>
            </a:r>
            <a:r>
              <a:rPr lang="en-US" dirty="0" smtClean="0"/>
              <a:t>).</a:t>
            </a:r>
            <a:r>
              <a:rPr lang="en-US" dirty="0" err="1" smtClean="0"/>
              <a:t>ibm.HOCM:LUX</a:t>
            </a:r>
            <a:r>
              <a:rPr lang="en-US" dirty="0" smtClean="0"/>
              <a:t>(LV).</a:t>
            </a:r>
            <a:r>
              <a:rPr lang="en-US" dirty="0" err="1" smtClean="0"/>
              <a:t>prestation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16509" y="4353057"/>
            <a:ext cx="7635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41.1D8723.PRESENTATION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91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277257" y="1596571"/>
            <a:ext cx="2119086" cy="165462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77257" y="3251200"/>
            <a:ext cx="2119086" cy="165462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5257" y="2989943"/>
            <a:ext cx="1016000" cy="5950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5371" y="3004457"/>
            <a:ext cx="275771" cy="580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17600" y="1364343"/>
            <a:ext cx="2278743" cy="419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flipH="1">
            <a:off x="4093889" y="2672834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6096000" y="2658320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8098111" y="2658319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10100222" y="2658318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2" y="4905829"/>
            <a:ext cx="5587135" cy="140568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688114" y="3933371"/>
            <a:ext cx="165301" cy="120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770765" y="3802743"/>
            <a:ext cx="1539722" cy="136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98062" y="1596571"/>
            <a:ext cx="1545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Nativity Story,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83" y="1513897"/>
            <a:ext cx="1105729" cy="7756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70415" y="1564783"/>
            <a:ext cx="1664195" cy="692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FISH</a:t>
            </a:r>
            <a:endParaRPr lang="en-US" sz="1200" strike="sngStrike" dirty="0"/>
          </a:p>
        </p:txBody>
      </p:sp>
      <p:cxnSp>
        <p:nvCxnSpPr>
          <p:cNvPr id="31" name="Straight Connector 30"/>
          <p:cNvCxnSpPr>
            <a:endCxn id="27" idx="3"/>
          </p:cNvCxnSpPr>
          <p:nvPr/>
        </p:nvCxnSpPr>
        <p:spPr>
          <a:xfrm>
            <a:off x="4093889" y="1781237"/>
            <a:ext cx="174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56278" y="1555233"/>
            <a:ext cx="32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Franic.ibm.</a:t>
            </a:r>
            <a:r>
              <a:rPr lang="en-US" strike="sngStrike" dirty="0" err="1" smtClean="0"/>
              <a:t>presiton</a:t>
            </a:r>
            <a:r>
              <a:rPr lang="en-US" strike="sngStrike" dirty="0" smtClean="0"/>
              <a:t>.!fish(why)</a:t>
            </a:r>
          </a:p>
          <a:p>
            <a:r>
              <a:rPr lang="en-US" dirty="0" smtClean="0"/>
              <a:t>HOCM:LUX(LV)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flipH="1">
            <a:off x="6747831" y="3004458"/>
            <a:ext cx="928750" cy="3439886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810331" y="3045796"/>
            <a:ext cx="476412" cy="338554"/>
          </a:xfrm>
          <a:prstGeom prst="rect">
            <a:avLst/>
          </a:prstGeom>
          <a:solidFill>
            <a:srgbClr val="FA36B9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!BOF</a:t>
            </a:r>
          </a:p>
          <a:p>
            <a:r>
              <a:rPr lang="en-US" sz="800" dirty="0" err="1" smtClean="0"/>
              <a:t>ubahid</a:t>
            </a:r>
            <a:endParaRPr lang="en-US" sz="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48" y="2575906"/>
            <a:ext cx="1907530" cy="107178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96343" y="58347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778399" y="585003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74797" y="58290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785257" y="5457371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778399" y="6311509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 10:15am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6070415" y="6526953"/>
            <a:ext cx="645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Keep-</a:t>
            </a:r>
            <a:r>
              <a:rPr lang="en-US" strike="sngStrike" dirty="0" err="1" smtClean="0"/>
              <a:t>alvie</a:t>
            </a:r>
            <a:r>
              <a:rPr lang="en-US" strike="sngStrike" dirty="0" smtClean="0"/>
              <a:t>: </a:t>
            </a:r>
            <a:r>
              <a:rPr lang="en-US" strike="sngStrike" dirty="0" smtClean="0"/>
              <a:t>St. Franic.ibm.</a:t>
            </a:r>
            <a:r>
              <a:rPr lang="en-US" strike="sngStrike" dirty="0" err="1" smtClean="0"/>
              <a:t>presiton</a:t>
            </a:r>
            <a:r>
              <a:rPr lang="en-US" strike="sngStrike" dirty="0" smtClean="0"/>
              <a:t>.!fish(why)</a:t>
            </a:r>
          </a:p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46986" y="6351960"/>
            <a:ext cx="522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</a:t>
            </a:r>
            <a:r>
              <a:rPr lang="en-US" dirty="0" err="1" smtClean="0"/>
              <a:t>.JFK.MLK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tonsek</a:t>
            </a:r>
            <a:r>
              <a:rPr lang="en-US" sz="800" strike="sngStrike" dirty="0" smtClean="0"/>
              <a:t>, job engineer networking; keep-alive</a:t>
            </a:r>
            <a:r>
              <a:rPr lang="en-US" dirty="0" smtClean="0"/>
              <a:t>).KOREAN WAR </a:t>
            </a:r>
            <a:r>
              <a:rPr lang="en-US" strike="sngStrike" dirty="0" smtClean="0"/>
              <a:t>(touch)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7676581" y="1207795"/>
            <a:ext cx="4716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Biotechonloy</a:t>
            </a:r>
            <a:r>
              <a:rPr lang="en-US" dirty="0" smtClean="0"/>
              <a:t> Bill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Newsome:HOMCE:MAYOR</a:t>
            </a:r>
            <a:endParaRPr lang="en-US" dirty="0" smtClean="0"/>
          </a:p>
          <a:p>
            <a:r>
              <a:rPr lang="en-US" sz="800" strike="sngStrike" dirty="0" smtClean="0"/>
              <a:t>St </a:t>
            </a:r>
            <a:r>
              <a:rPr lang="en-US" sz="800" strike="sngStrike" dirty="0" err="1" smtClean="0"/>
              <a:t>franci</a:t>
            </a:r>
            <a:r>
              <a:rPr lang="en-US" sz="800" strike="sngStrike" dirty="0" smtClean="0"/>
              <a:t> hotel</a:t>
            </a:r>
            <a:endParaRPr lang="en-US" sz="800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505371" y="1596571"/>
            <a:ext cx="10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7262" y="5080598"/>
            <a:ext cx="1624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Gorheo</a:t>
            </a:r>
            <a:endParaRPr lang="en-US" sz="800" strike="sngStrike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michelabah-</a:t>
            </a:r>
            <a:r>
              <a:rPr lang="en-US" sz="1100" b="1" strike="sngStrike" dirty="0" err="1" smtClean="0"/>
              <a:t>unimog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Gvo.Schwegger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07262" y="4905829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VIRING.MARY.JOEPHHE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twins;looks</a:t>
            </a:r>
            <a:r>
              <a:rPr lang="en-US" sz="800" strike="sngStrike" dirty="0" smtClean="0"/>
              <a:t> same)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445829" y="1364343"/>
            <a:ext cx="1654628" cy="8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737600" y="1192272"/>
            <a:ext cx="762782" cy="46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857636" y="1965903"/>
            <a:ext cx="440486" cy="29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12941" y="221565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God </a:t>
            </a:r>
            <a:r>
              <a:rPr lang="en-US" sz="800" strike="sngStrike" dirty="0" err="1" smtClean="0"/>
              <a:t>preson</a:t>
            </a:r>
            <a:r>
              <a:rPr lang="en-US" sz="800" strike="sngStrike" dirty="0" smtClean="0"/>
              <a:t> blond women </a:t>
            </a:r>
            <a:r>
              <a:rPr lang="en-US" dirty="0" smtClean="0"/>
              <a:t>June 2022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8606971" y="4724401"/>
            <a:ext cx="1493251" cy="12893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12800" y="5275161"/>
            <a:ext cx="464457" cy="333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12800" y="6536626"/>
            <a:ext cx="363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 Truck: KING.WORMS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bismkr,fire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51543" y="6721292"/>
            <a:ext cx="1553227" cy="3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96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98396" y="2351314"/>
            <a:ext cx="239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FISH</a:t>
            </a:r>
            <a:endParaRPr lang="en-US" sz="96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532914" y="2017486"/>
            <a:ext cx="32392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SQ.COLEMAN(</a:t>
            </a:r>
            <a:r>
              <a:rPr lang="en-US" dirty="0" err="1" smtClean="0"/>
              <a:t>gorhcoh</a:t>
            </a:r>
            <a:r>
              <a:rPr lang="en-US" dirty="0" smtClean="0"/>
              <a:t>(</a:t>
            </a:r>
            <a:r>
              <a:rPr lang="en-US" dirty="0" err="1" smtClean="0"/>
              <a:t>michelel</a:t>
            </a:r>
            <a:r>
              <a:rPr lang="en-US" dirty="0" smtClean="0"/>
              <a:t>)</a:t>
            </a:r>
          </a:p>
          <a:p>
            <a:r>
              <a:rPr lang="en-US" sz="1050" strike="sngStrike" dirty="0" smtClean="0"/>
              <a:t>Du Fish</a:t>
            </a:r>
          </a:p>
          <a:p>
            <a:r>
              <a:rPr lang="en-US" sz="800" strike="sngStrike" dirty="0" smtClean="0"/>
              <a:t>Du </a:t>
            </a:r>
            <a:r>
              <a:rPr lang="en-US" sz="800" strike="sngStrike" dirty="0" err="1" smtClean="0"/>
              <a:t>Kartoffelr</a:t>
            </a:r>
            <a:r>
              <a:rPr lang="en-US" sz="800" strike="sngStrike" dirty="0" smtClean="0"/>
              <a:t> </a:t>
            </a:r>
            <a:r>
              <a:rPr lang="en-US" dirty="0" smtClean="0"/>
              <a:t>HOMICIDE:AULANEDER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914" y="276681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Assualt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702629" y="2421442"/>
            <a:ext cx="2590974" cy="1499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74462" y="292070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 !Resident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1516" y="6275160"/>
            <a:ext cx="271235" cy="2712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033486" y="6275160"/>
            <a:ext cx="580571" cy="160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4057" y="641077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94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6" y="2430008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26" y="2931885"/>
            <a:ext cx="1786914" cy="9395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109029" y="2430008"/>
            <a:ext cx="1582911" cy="1735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14171" y="2612571"/>
            <a:ext cx="1971448" cy="145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202" y="1283607"/>
            <a:ext cx="1314468" cy="131446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542494" y="1313421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734" y="1090701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nonPoicleRTALogical</a:t>
            </a:r>
            <a:endParaRPr lang="en-US" dirty="0" smtClean="0"/>
          </a:p>
          <a:p>
            <a:r>
              <a:rPr lang="en-US" strike="sngStrike" dirty="0" err="1" smtClean="0"/>
              <a:t>Buring</a:t>
            </a:r>
            <a:r>
              <a:rPr lang="en-US" strike="sngStrike" dirty="0" smtClean="0"/>
              <a:t> things with a  </a:t>
            </a:r>
          </a:p>
          <a:p>
            <a:r>
              <a:rPr lang="en-US" dirty="0" smtClean="0"/>
              <a:t>JOEPHSE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619" y="1315218"/>
            <a:ext cx="2430610" cy="11147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85619" y="1276768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78629" y="4165600"/>
            <a:ext cx="579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!AVABILTY </a:t>
            </a:r>
            <a:r>
              <a:rPr lang="en-US" strike="sngStrike" dirty="0" smtClean="0"/>
              <a:t>where is my white picked </a:t>
            </a:r>
            <a:r>
              <a:rPr lang="en-US" strike="sngStrike" dirty="0" err="1" smtClean="0"/>
              <a:t>fense</a:t>
            </a:r>
            <a:r>
              <a:rPr lang="en-US" strike="sngStrike" dirty="0" smtClean="0"/>
              <a:t> </a:t>
            </a:r>
            <a:r>
              <a:rPr lang="en-US" dirty="0" smtClean="0"/>
              <a:t>2007 </a:t>
            </a:r>
            <a:r>
              <a:rPr lang="en-US" strike="sngStrike" dirty="0" err="1" smtClean="0"/>
              <a:t>apple.touch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669143" y="4064000"/>
            <a:ext cx="1045028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78629" y="4064000"/>
            <a:ext cx="5994400" cy="470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262743" y="3871456"/>
            <a:ext cx="47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18567" y="3598396"/>
            <a:ext cx="331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nonPocieCfg</a:t>
            </a:r>
            <a:r>
              <a:rPr lang="en-US" dirty="0" smtClean="0"/>
              <a:t>(</a:t>
            </a:r>
            <a:r>
              <a:rPr lang="en-US" dirty="0" err="1" smtClean="0"/>
              <a:t>scanner,!WHITE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116229" y="2801796"/>
            <a:ext cx="1331085" cy="1064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995886" y="2627889"/>
            <a:ext cx="1872343" cy="123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25712" y="3717243"/>
            <a:ext cx="1728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Public Storage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579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1543" y="1277257"/>
            <a:ext cx="394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nonPolicMontironig.add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whitetrash</a:t>
            </a:r>
            <a:r>
              <a:rPr lang="en-US" strike="sngStrike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543" y="1785257"/>
            <a:ext cx="249645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1543" y="2409371"/>
            <a:ext cx="2496457" cy="1248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23657" y="2531959"/>
            <a:ext cx="3497943" cy="972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23657" y="2039257"/>
            <a:ext cx="50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Assault, </a:t>
            </a:r>
            <a:r>
              <a:rPr lang="en-US" dirty="0" err="1" smtClean="0"/>
              <a:t>Attemp</a:t>
            </a:r>
            <a:r>
              <a:rPr lang="en-US" dirty="0" smtClean="0"/>
              <a:t> Murder 10:00pm, Fort Worth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1942" y="2710319"/>
            <a:ext cx="196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RYC-3456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457372" y="3042567"/>
            <a:ext cx="57331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Black Fort </a:t>
            </a:r>
            <a:r>
              <a:rPr lang="en-US" sz="800" strike="sngStrike" dirty="0" err="1" smtClean="0"/>
              <a:t>Cameroa</a:t>
            </a:r>
            <a:r>
              <a:rPr lang="en-US" sz="800" strike="sngStrike" dirty="0" smtClean="0"/>
              <a:t> Mustang</a:t>
            </a:r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concustion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</a:t>
            </a:r>
            <a:r>
              <a:rPr lang="en-US" dirty="0" smtClean="0"/>
              <a:t>VIRINGIA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615543" y="2710319"/>
            <a:ext cx="2337770" cy="57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51543" y="3831771"/>
            <a:ext cx="10638971" cy="2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046514" y="2223923"/>
            <a:ext cx="4906799" cy="128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59429" y="3504416"/>
            <a:ext cx="29028" cy="26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18971" y="3239307"/>
            <a:ext cx="1378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10:00pm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928914" y="3042567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wt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085445" y="3530991"/>
            <a:ext cx="130628" cy="24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216073" y="1646589"/>
            <a:ext cx="1881755" cy="1395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047999" y="4078514"/>
            <a:ext cx="2598057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kit,flo,wt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4347027" y="3990628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nonPoclieCotnetnItem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3047999" y="4601029"/>
            <a:ext cx="1451914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615543" y="4630056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098645" y="4867606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Elephant beer </a:t>
            </a:r>
            <a:r>
              <a:rPr lang="en-US" sz="800" strike="sngStrike" dirty="0" err="1" smtClean="0"/>
              <a:t>montroing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51542" y="5320600"/>
            <a:ext cx="10638971" cy="2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08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1122524"/>
            <a:ext cx="1133353" cy="14805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19086" y="2672235"/>
            <a:ext cx="2286270" cy="228627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542494" y="1313421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734" y="1090701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nonPoicleRTALogical</a:t>
            </a:r>
            <a:endParaRPr lang="en-US" dirty="0" smtClean="0"/>
          </a:p>
          <a:p>
            <a:r>
              <a:rPr lang="en-US" strike="sngStrike" dirty="0" err="1" smtClean="0"/>
              <a:t>Buring</a:t>
            </a:r>
            <a:r>
              <a:rPr lang="en-US" strike="sngStrike" dirty="0" smtClean="0"/>
              <a:t> things with a  </a:t>
            </a:r>
          </a:p>
          <a:p>
            <a:r>
              <a:rPr lang="en-US" dirty="0" smtClean="0"/>
              <a:t>JOEPHSE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619" y="2664542"/>
            <a:ext cx="5645147" cy="25891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85619" y="1276768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41030" y="2908945"/>
            <a:ext cx="3004457" cy="164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63858" y="2999999"/>
            <a:ext cx="6323456" cy="167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8669" y="1058229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87678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1122524"/>
            <a:ext cx="1133353" cy="14805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42494" y="1313421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734" y="1090701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nonPoicleRTALogical</a:t>
            </a:r>
            <a:endParaRPr lang="en-US" dirty="0" smtClean="0"/>
          </a:p>
          <a:p>
            <a:r>
              <a:rPr lang="en-US" strike="sngStrike" dirty="0" err="1" smtClean="0"/>
              <a:t>Buring</a:t>
            </a:r>
            <a:r>
              <a:rPr lang="en-US" strike="sngStrike" dirty="0" smtClean="0"/>
              <a:t> things with a  </a:t>
            </a:r>
          </a:p>
          <a:p>
            <a:r>
              <a:rPr lang="en-US" dirty="0" smtClean="0"/>
              <a:t>JOEPHSE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9" y="2664542"/>
            <a:ext cx="5645147" cy="25891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85619" y="1276768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41030" y="2908945"/>
            <a:ext cx="3004457" cy="164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1868" y="2924574"/>
            <a:ext cx="6323456" cy="167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8669" y="1058229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3" name="Rectangle 2"/>
          <p:cNvSpPr/>
          <p:nvPr/>
        </p:nvSpPr>
        <p:spPr>
          <a:xfrm>
            <a:off x="1979846" y="3313278"/>
            <a:ext cx="203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joesphec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wsam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4836692"/>
            <a:ext cx="1005017" cy="134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1257" y="5507567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257" y="4894860"/>
            <a:ext cx="1717466" cy="925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624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1122524"/>
            <a:ext cx="1133353" cy="14805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42494" y="1313421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734" y="1090701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nonPoicleRTALogical</a:t>
            </a:r>
            <a:endParaRPr lang="en-US" dirty="0" smtClean="0"/>
          </a:p>
          <a:p>
            <a:r>
              <a:rPr lang="en-US" strike="sngStrike" dirty="0" err="1" smtClean="0"/>
              <a:t>Buring</a:t>
            </a:r>
            <a:r>
              <a:rPr lang="en-US" strike="sngStrike" dirty="0" smtClean="0"/>
              <a:t> things with a  </a:t>
            </a:r>
          </a:p>
          <a:p>
            <a:r>
              <a:rPr lang="en-US" dirty="0" smtClean="0"/>
              <a:t>JOEPHSE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9" y="2664542"/>
            <a:ext cx="5645147" cy="25891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85619" y="1276768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41030" y="2908945"/>
            <a:ext cx="3004457" cy="164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1868" y="2924574"/>
            <a:ext cx="6323456" cy="167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8669" y="1058229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4836692"/>
            <a:ext cx="1005017" cy="134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1257" y="5507567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257" y="4894860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06" y="4894860"/>
            <a:ext cx="1893582" cy="139251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68934" y="4613804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78408" y="4719889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22685" y="4797130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42367" y="5342941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7143" y="1094882"/>
            <a:ext cx="3735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05822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!FREE!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27143" y="1436914"/>
            <a:ext cx="1565200" cy="870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98925" y="448218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doubl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2210061" y="3489223"/>
            <a:ext cx="17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JOESEPH FISHER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8313" y="5978164"/>
            <a:ext cx="618414" cy="61841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0330766" y="5876899"/>
            <a:ext cx="1541920" cy="719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520" y="6021202"/>
            <a:ext cx="518188" cy="71143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492343" y="5610438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Uwe: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has sex with sisters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1509829" y="5645258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fix it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9492343" y="5692233"/>
            <a:ext cx="2699657" cy="988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407742" y="5907677"/>
            <a:ext cx="18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VIRGINAI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SWORN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1122524"/>
            <a:ext cx="1133353" cy="14805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42494" y="1313421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734" y="1090701"/>
            <a:ext cx="2159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nonPoicleRTALogical</a:t>
            </a:r>
            <a:endParaRPr lang="en-US" dirty="0" smtClean="0"/>
          </a:p>
          <a:p>
            <a:r>
              <a:rPr lang="en-US" strike="sngStrike" dirty="0" err="1" smtClean="0"/>
              <a:t>Buring</a:t>
            </a:r>
            <a:r>
              <a:rPr lang="en-US" strike="sngStrike" dirty="0" smtClean="0"/>
              <a:t> things with a  </a:t>
            </a:r>
          </a:p>
          <a:p>
            <a:r>
              <a:rPr lang="en-US" dirty="0" smtClean="0"/>
              <a:t>JOEPHSE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9" y="2664542"/>
            <a:ext cx="5645147" cy="25891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85619" y="1276768"/>
            <a:ext cx="2143125" cy="13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541030" y="2908945"/>
            <a:ext cx="3004457" cy="164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31868" y="2924574"/>
            <a:ext cx="6323456" cy="1673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838669" y="1058229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44" y="4836692"/>
            <a:ext cx="1005017" cy="134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41257" y="5507567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293257" y="4894860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906" y="4894860"/>
            <a:ext cx="1893582" cy="139251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68934" y="4613804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78408" y="4719889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22685" y="4797130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42367" y="5342941"/>
            <a:ext cx="1717466" cy="925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7143" y="1094882"/>
            <a:ext cx="3735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6705600" y="105822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!FREE!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927143" y="1436914"/>
            <a:ext cx="1565200" cy="870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98925" y="448218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doubl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2210061" y="3489223"/>
            <a:ext cx="170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JOESEPH FISHER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8313" y="5978164"/>
            <a:ext cx="618414" cy="61841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0330766" y="5876899"/>
            <a:ext cx="1541920" cy="719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3520" y="6021202"/>
            <a:ext cx="518188" cy="71143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492343" y="5610438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Uwe: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has sex with sisters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1509829" y="5645258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fix it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9492343" y="5692233"/>
            <a:ext cx="2699657" cy="988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407742" y="5907677"/>
            <a:ext cx="187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VIRGINAI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SWORN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7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6" y="2786743"/>
            <a:ext cx="1204340" cy="193238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430300" y="2540000"/>
            <a:ext cx="3985014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99" y="1389865"/>
            <a:ext cx="1181100" cy="17716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35360" y="2602077"/>
            <a:ext cx="225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FEBRUARY 26</a:t>
            </a:r>
            <a:r>
              <a:rPr lang="en-US" baseline="30000" dirty="0" smtClean="0"/>
              <a:t>TH</a:t>
            </a:r>
            <a:r>
              <a:rPr lang="en-US" dirty="0" smtClean="0"/>
              <a:t> , 1991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56980" y="1958679"/>
            <a:ext cx="6357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CHECKPOINT CHARLIE</a:t>
            </a:r>
            <a:endParaRPr lang="en-US" sz="5400" dirty="0"/>
          </a:p>
        </p:txBody>
      </p:sp>
      <p:sp>
        <p:nvSpPr>
          <p:cNvPr id="39" name="TextBox 38"/>
          <p:cNvSpPr txBox="1"/>
          <p:nvPr/>
        </p:nvSpPr>
        <p:spPr>
          <a:xfrm>
            <a:off x="6584950" y="1015159"/>
            <a:ext cx="52368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</a:p>
          <a:p>
            <a:r>
              <a:rPr lang="en-US" b="1" dirty="0" smtClean="0"/>
              <a:t>LISA.DOM.COLOGN.</a:t>
            </a:r>
            <a:r>
              <a:rPr lang="en-US" dirty="0" smtClean="0"/>
              <a:t>IPX  </a:t>
            </a:r>
            <a:r>
              <a:rPr lang="en-US" dirty="0" err="1" smtClean="0"/>
              <a:t>nonPoliceNSA.nonPoliceTexas</a:t>
            </a:r>
            <a:endParaRPr lang="en-US" dirty="0" smtClean="0"/>
          </a:p>
          <a:p>
            <a:r>
              <a:rPr lang="en-US" dirty="0" smtClean="0"/>
              <a:t>HOMCID:KYSTAL (0.1 VIRINA.MARY(</a:t>
            </a:r>
            <a:r>
              <a:rPr lang="en-US" strike="sngStrike" dirty="0" smtClean="0"/>
              <a:t>math teacher </a:t>
            </a:r>
            <a:r>
              <a:rPr lang="en-US" dirty="0" smtClean="0"/>
              <a:t>NY </a:t>
            </a:r>
          </a:p>
          <a:p>
            <a:r>
              <a:rPr lang="en-US" dirty="0" smtClean="0"/>
              <a:t>!HOCM:KYSTA:?HOMCEI:BROTHER)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582468" y="2315867"/>
            <a:ext cx="3985014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319369" y="2966010"/>
            <a:ext cx="3985014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639142" y="2966010"/>
            <a:ext cx="3599543" cy="3120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43" name="TextBox 42"/>
          <p:cNvSpPr txBox="1"/>
          <p:nvPr/>
        </p:nvSpPr>
        <p:spPr>
          <a:xfrm>
            <a:off x="10187451" y="952159"/>
            <a:ext cx="201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ATOMBOMB(</a:t>
            </a:r>
            <a:r>
              <a:rPr lang="en-US" b="1" dirty="0" err="1" smtClean="0"/>
              <a:t>hahn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203200" y="1321491"/>
            <a:ext cx="270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VIRING.MARY[] </a:t>
            </a:r>
            <a:r>
              <a:rPr lang="en-US" sz="800" strike="sngStrike" dirty="0" err="1" smtClean="0"/>
              <a:t>apple.daniel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" y="1778089"/>
            <a:ext cx="2208588" cy="147311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03200" y="3307508"/>
            <a:ext cx="21646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JRS</a:t>
            </a:r>
          </a:p>
          <a:p>
            <a:r>
              <a:rPr lang="en-US" dirty="0" smtClean="0"/>
              <a:t>VIRIGINA 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dirty="0" smtClean="0"/>
              <a:t>CAR</a:t>
            </a:r>
            <a:r>
              <a:rPr lang="en-US" strike="sngStrike" dirty="0" smtClean="0"/>
              <a:t>(carl-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544457" y="6081486"/>
            <a:ext cx="2718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HOCMI:JSUES</a:t>
            </a:r>
            <a:r>
              <a:rPr lang="en-US" strike="sngStrike" dirty="0" smtClean="0"/>
              <a:t>( g-shock)</a:t>
            </a:r>
          </a:p>
          <a:p>
            <a:r>
              <a:rPr lang="en-US" dirty="0" smtClean="0"/>
              <a:t>FRANLIN,HOOVER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505249" y="5589043"/>
            <a:ext cx="1566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</a:p>
          <a:p>
            <a:r>
              <a:rPr lang="en-US" sz="800" strike="sngStrike" dirty="0" smtClean="0"/>
              <a:t>(watch </a:t>
            </a:r>
            <a:r>
              <a:rPr lang="en-US" sz="800" strike="sngStrike" dirty="0" err="1" smtClean="0"/>
              <a:t>syncornizatin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ibm.parner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4" y="6082868"/>
            <a:ext cx="538295" cy="53829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3831771" y="5835264"/>
            <a:ext cx="1277258" cy="892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12457" y="60814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355" y="6450818"/>
            <a:ext cx="366950" cy="42693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794171" y="6621163"/>
            <a:ext cx="1267234" cy="34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86511" y="6453467"/>
            <a:ext cx="3902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r>
              <a:rPr lang="en-US" dirty="0" smtClean="0"/>
              <a:t> </a:t>
            </a:r>
            <a:r>
              <a:rPr lang="en-US" strike="sngStrike" dirty="0" smtClean="0"/>
              <a:t>curb teachers </a:t>
            </a:r>
            <a:r>
              <a:rPr lang="en-US" dirty="0" smtClean="0"/>
              <a:t>PEONG.VIRING.MARY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079355" y="6266152"/>
            <a:ext cx="2464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ATOMCLOCK(watch box)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85" y="6314602"/>
            <a:ext cx="194837" cy="19483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0440775" y="6205130"/>
            <a:ext cx="1673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Vostok</a:t>
            </a:r>
            <a:r>
              <a:rPr lang="en-US" dirty="0" smtClean="0"/>
              <a:t> Watches</a:t>
            </a:r>
            <a:endParaRPr lang="en-US" dirty="0"/>
          </a:p>
        </p:txBody>
      </p:sp>
      <p:cxnSp>
        <p:nvCxnSpPr>
          <p:cNvPr id="61" name="Straight Connector 60"/>
          <p:cNvCxnSpPr>
            <a:endCxn id="59" idx="3"/>
          </p:cNvCxnSpPr>
          <p:nvPr/>
        </p:nvCxnSpPr>
        <p:spPr>
          <a:xfrm flipV="1">
            <a:off x="9441865" y="6389796"/>
            <a:ext cx="2672573" cy="88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51926" y="6096874"/>
            <a:ext cx="3365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START/STOP §</a:t>
            </a:r>
            <a:r>
              <a:rPr lang="en-US" dirty="0" err="1" smtClean="0"/>
              <a:t>Stheft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rolex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11201983" y="6066096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217315" y="4283335"/>
            <a:ext cx="19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!HOMICE:LUX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54896" y="4979644"/>
            <a:ext cx="158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RENOLYDS</a:t>
            </a:r>
          </a:p>
          <a:p>
            <a:r>
              <a:rPr lang="en-US" dirty="0" smtClean="0"/>
              <a:t>PRICE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1470866" y="5589043"/>
            <a:ext cx="848503" cy="7255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2401915" y="4918057"/>
            <a:ext cx="1266501" cy="1396545"/>
          </a:xfrm>
          <a:prstGeom prst="straightConnector1">
            <a:avLst/>
          </a:prstGeom>
          <a:ln w="19050">
            <a:solidFill>
              <a:srgbClr val="FA36B9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ight Arrow 69"/>
          <p:cNvSpPr/>
          <p:nvPr/>
        </p:nvSpPr>
        <p:spPr>
          <a:xfrm flipH="1">
            <a:off x="1855357" y="5357410"/>
            <a:ext cx="860232" cy="667694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017901" y="5534443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828851" y="5447558"/>
            <a:ext cx="12586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PENTONG.VIRINGA.MARY</a:t>
            </a:r>
            <a:endParaRPr lang="en-US" sz="800" dirty="0"/>
          </a:p>
        </p:txBody>
      </p:sp>
      <p:cxnSp>
        <p:nvCxnSpPr>
          <p:cNvPr id="74" name="Straight Connector 73"/>
          <p:cNvCxnSpPr>
            <a:stCxn id="42" idx="3"/>
          </p:cNvCxnSpPr>
          <p:nvPr/>
        </p:nvCxnSpPr>
        <p:spPr>
          <a:xfrm flipV="1">
            <a:off x="8166283" y="4468001"/>
            <a:ext cx="1269548" cy="11611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567482" y="1478464"/>
            <a:ext cx="1919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358743" y="1136825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Steve.dom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cologn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 flipH="1">
            <a:off x="1380923" y="4239350"/>
            <a:ext cx="3899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US CONSTITUOIN</a:t>
            </a:r>
          </a:p>
          <a:p>
            <a:r>
              <a:rPr lang="en-US" dirty="0" smtClean="0"/>
              <a:t>US MILITARY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9408" y="4690679"/>
            <a:ext cx="286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CHECKPOINT CHALRLIE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157095" y="4577908"/>
            <a:ext cx="2692940" cy="2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24396" y="6453873"/>
            <a:ext cx="2692940" cy="2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746718" y="470101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constusiotn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union </a:t>
            </a:r>
            <a:r>
              <a:rPr lang="en-US" sz="800" strike="sngStrike" dirty="0" err="1" smtClean="0"/>
              <a:t>constuion</a:t>
            </a:r>
            <a:endParaRPr lang="en-US" sz="800" strike="sngStrike" dirty="0" smtClean="0"/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asustoin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consustion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H="1" flipV="1">
            <a:off x="3730821" y="4482338"/>
            <a:ext cx="813699" cy="1008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396973" y="5125239"/>
            <a:ext cx="2428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CPVA.JOSPHE.</a:t>
            </a:r>
            <a:r>
              <a:rPr lang="en-US" sz="800" strike="sngStrike" dirty="0" err="1" smtClean="0"/>
              <a:t>SAXONY.marx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6564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5" y="1376992"/>
            <a:ext cx="2857500" cy="38766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62" y="2359742"/>
            <a:ext cx="5645147" cy="258912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4368800" y="2104571"/>
            <a:ext cx="3193143" cy="314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368800" y="2496457"/>
            <a:ext cx="5994400" cy="3135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196114" y="3355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Louis_Ferdinand_von_Rayski_-_König_Johann_von_Sachsen,_1870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00800" y="4426857"/>
            <a:ext cx="1982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SAXNOY</a:t>
            </a:r>
          </a:p>
          <a:p>
            <a:r>
              <a:rPr lang="en-US" dirty="0" smtClean="0"/>
              <a:t>LUDWIG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212114" y="4267200"/>
            <a:ext cx="1349829" cy="986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016273" y="3512457"/>
            <a:ext cx="3590698" cy="2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932362" y="3860800"/>
            <a:ext cx="4472895" cy="141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080133" y="1179376"/>
            <a:ext cx="6283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KING.QUEEN.WORMS</a:t>
            </a:r>
            <a:endParaRPr lang="en-US" sz="54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78" y="5889198"/>
            <a:ext cx="579062" cy="79734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64" y="5872313"/>
            <a:ext cx="1589551" cy="8599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601" y="5858367"/>
            <a:ext cx="931199" cy="93119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90335" y="6040215"/>
            <a:ext cx="1825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r>
              <a:rPr lang="en-US" strike="sngStrike" dirty="0" smtClean="0"/>
              <a:t>(us):</a:t>
            </a:r>
          </a:p>
          <a:p>
            <a:r>
              <a:rPr lang="en-US" dirty="0" smtClean="0"/>
              <a:t>CPVA.!PREA.§187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515899" y="6040215"/>
            <a:ext cx="4652910" cy="28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737" y="5824356"/>
            <a:ext cx="1976515" cy="9393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479" y="5688420"/>
            <a:ext cx="1976515" cy="93933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14" y="5782268"/>
            <a:ext cx="1992019" cy="99435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001829" y="5453714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09" y="5853911"/>
            <a:ext cx="943429" cy="4483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938" y="6062005"/>
            <a:ext cx="729700" cy="36066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530561" y="4210378"/>
            <a:ext cx="1959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</a:t>
            </a:r>
          </a:p>
          <a:p>
            <a:r>
              <a:rPr lang="en-US" dirty="0" smtClean="0"/>
              <a:t>MATHWE(</a:t>
            </a:r>
            <a:r>
              <a:rPr lang="en-US" strike="sngStrike" dirty="0" err="1" smtClean="0"/>
              <a:t>gamboy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0577509" y="3860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353234" y="55458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1096276" y="4948867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Runawy,yelling,hausarest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6360" y="5443027"/>
            <a:ext cx="647619" cy="266667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2515899" y="4948867"/>
            <a:ext cx="1685540" cy="87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061542" y="6407286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120 3x 1/y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557729" y="554799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300/ 1y</a:t>
            </a:r>
            <a:endParaRPr lang="en-US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8767736" y="1376992"/>
            <a:ext cx="1421293" cy="72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850743" y="5915204"/>
            <a:ext cx="3512457" cy="71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0842171" y="5889198"/>
            <a:ext cx="1349829" cy="53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196114" y="1376992"/>
            <a:ext cx="5646057" cy="350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6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291788" y="1324789"/>
            <a:ext cx="2216699" cy="1017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898396" y="2351314"/>
            <a:ext cx="23952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FISH</a:t>
            </a:r>
            <a:endParaRPr lang="en-US" sz="96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532914" y="2017486"/>
            <a:ext cx="32392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SQ.COLEMAN(</a:t>
            </a:r>
            <a:r>
              <a:rPr lang="en-US" dirty="0" err="1" smtClean="0"/>
              <a:t>gorhcoh</a:t>
            </a:r>
            <a:r>
              <a:rPr lang="en-US" dirty="0" smtClean="0"/>
              <a:t>(</a:t>
            </a:r>
            <a:r>
              <a:rPr lang="en-US" dirty="0" err="1" smtClean="0"/>
              <a:t>michelel</a:t>
            </a:r>
            <a:r>
              <a:rPr lang="en-US" dirty="0" smtClean="0"/>
              <a:t>)</a:t>
            </a:r>
          </a:p>
          <a:p>
            <a:r>
              <a:rPr lang="en-US" sz="1050" strike="sngStrike" dirty="0" smtClean="0"/>
              <a:t>Du Fish</a:t>
            </a:r>
          </a:p>
          <a:p>
            <a:r>
              <a:rPr lang="en-US" sz="800" strike="sngStrike" dirty="0" smtClean="0"/>
              <a:t>Du </a:t>
            </a:r>
            <a:r>
              <a:rPr lang="en-US" sz="800" strike="sngStrike" dirty="0" err="1" smtClean="0"/>
              <a:t>Kartoffelr</a:t>
            </a:r>
            <a:r>
              <a:rPr lang="en-US" sz="800" strike="sngStrike" dirty="0" smtClean="0"/>
              <a:t> </a:t>
            </a:r>
            <a:r>
              <a:rPr lang="en-US" dirty="0" smtClean="0"/>
              <a:t>HOMICIDE:AULANEDER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914" y="276681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Assualt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702629" y="2421442"/>
            <a:ext cx="2590974" cy="1499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74462" y="2920700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 !Resident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61516" y="6275160"/>
            <a:ext cx="271235" cy="2712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033486" y="6275160"/>
            <a:ext cx="580571" cy="160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14057" y="641077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18" y="4041320"/>
            <a:ext cx="1828800" cy="250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79" y="4507576"/>
            <a:ext cx="2466975" cy="18478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386121" y="3359730"/>
            <a:ext cx="2027138" cy="3526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4" y="1060797"/>
            <a:ext cx="2143125" cy="21336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26460" y="3530371"/>
            <a:ext cx="2027138" cy="3526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59" y="3530371"/>
            <a:ext cx="1453880" cy="2241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91789" y="4516728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POPE.ST </a:t>
            </a:r>
            <a:r>
              <a:rPr lang="en-US" dirty="0" err="1" smtClean="0"/>
              <a:t>FRANCIE.§Theft</a:t>
            </a:r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007297" y="4138244"/>
            <a:ext cx="3311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CHEKCPOIN PIONT CHERL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kdwe,zoo,belin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0" y="6006742"/>
            <a:ext cx="464066" cy="6973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36" y="6010862"/>
            <a:ext cx="566862" cy="68912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291789" y="2351314"/>
            <a:ext cx="2222154" cy="14369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88" y="1488550"/>
            <a:ext cx="762000" cy="76200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26" idx="0"/>
          </p:cNvCxnSpPr>
          <p:nvPr/>
        </p:nvCxnSpPr>
        <p:spPr>
          <a:xfrm>
            <a:off x="3400138" y="1324789"/>
            <a:ext cx="1302491" cy="925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46062" y="1387563"/>
            <a:ext cx="1673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!HOMCEI:NANA</a:t>
            </a:r>
          </a:p>
          <a:p>
            <a:r>
              <a:rPr lang="en-US" sz="800" strike="sngStrike" dirty="0" smtClean="0"/>
              <a:t>:store </a:t>
            </a:r>
            <a:r>
              <a:rPr lang="en-US" sz="800" strike="sngStrike" dirty="0" err="1" smtClean="0"/>
              <a:t>underware</a:t>
            </a:r>
            <a:endParaRPr lang="en-US" sz="800" strike="sngStrike" dirty="0" smtClean="0"/>
          </a:p>
          <a:p>
            <a:r>
              <a:rPr lang="en-US" dirty="0" smtClean="0"/>
              <a:t>PAUL </a:t>
            </a:r>
            <a:r>
              <a:rPr lang="en-US" sz="800" strike="sngStrike" dirty="0" err="1" smtClean="0"/>
              <a:t>ghoehov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291787" y="1945530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</a:t>
            </a:r>
            <a:r>
              <a:rPr lang="en-US" sz="800" strike="sngStrike" dirty="0" err="1" smtClean="0"/>
              <a:t>.jim.adler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779521" y="1002544"/>
            <a:ext cx="118875" cy="57775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66688" y="681591"/>
            <a:ext cx="657571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1998 </a:t>
            </a:r>
            <a:r>
              <a:rPr lang="en-US" sz="4000" dirty="0" smtClean="0"/>
              <a:t>WWI.</a:t>
            </a:r>
            <a:r>
              <a:rPr lang="en-US" sz="4000" dirty="0" err="1" smtClean="0"/>
              <a:t>Symphny</a:t>
            </a:r>
            <a:r>
              <a:rPr lang="en-US" sz="4000" dirty="0" smtClean="0"/>
              <a:t>.§</a:t>
            </a:r>
            <a:r>
              <a:rPr lang="en-US" sz="4000" dirty="0" err="1" smtClean="0"/>
              <a:t>ProsG</a:t>
            </a:r>
            <a:endParaRPr lang="en-US" sz="4000" dirty="0" smtClean="0"/>
          </a:p>
          <a:p>
            <a:r>
              <a:rPr lang="en-US" sz="4000" dirty="0"/>
              <a:t>	</a:t>
            </a:r>
            <a:endParaRPr lang="en-US" sz="1100" dirty="0"/>
          </a:p>
        </p:txBody>
      </p:sp>
      <p:sp>
        <p:nvSpPr>
          <p:cNvPr id="34" name="Rectangle 33"/>
          <p:cNvSpPr/>
          <p:nvPr/>
        </p:nvSpPr>
        <p:spPr>
          <a:xfrm>
            <a:off x="10193003" y="1488550"/>
            <a:ext cx="1658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Pope St. Francis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193003" y="1715552"/>
            <a:ext cx="19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!Gov. </a:t>
            </a:r>
            <a:r>
              <a:rPr lang="en-US" dirty="0" err="1" smtClean="0"/>
              <a:t>Schwazzer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019" y="1714338"/>
            <a:ext cx="325515" cy="3957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343" y="1703049"/>
            <a:ext cx="1399545" cy="9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7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6790" y="1865477"/>
            <a:ext cx="3377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Linux Libertine"/>
              </a:rPr>
              <a:t>Irene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inux Libertine"/>
              </a:rPr>
              <a:t>Gräfin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inux Libertine"/>
              </a:rPr>
              <a:t>zu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Linux Libertine"/>
              </a:rPr>
              <a:t>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Linux Libertine"/>
              </a:rPr>
              <a:t>Solms-Laubach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76790" y="2234809"/>
            <a:ext cx="4250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https://www.wikidata.org/wiki/Q75383347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045029" y="1865477"/>
            <a:ext cx="478183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320800" y="2234809"/>
            <a:ext cx="49058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07" y="2973473"/>
            <a:ext cx="3285714" cy="27714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317477" y="5742147"/>
            <a:ext cx="2685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WSAM Client</a:t>
            </a:r>
          </a:p>
          <a:p>
            <a:r>
              <a:rPr lang="en-US" dirty="0" smtClean="0"/>
              <a:t>Bina </a:t>
            </a:r>
            <a:r>
              <a:rPr lang="en-US" dirty="0" err="1" smtClean="0"/>
              <a:t>Khimani</a:t>
            </a:r>
            <a:r>
              <a:rPr lang="en-US" dirty="0" smtClean="0"/>
              <a:t>, IBM W/SAM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773714" y="3149600"/>
            <a:ext cx="4717143" cy="245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789723" y="5890045"/>
            <a:ext cx="374079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911771" y="5167086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o.1 IPX DL moped INDIA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25664" y="6398973"/>
            <a:ext cx="9877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also had moped</a:t>
            </a:r>
            <a:endParaRPr lang="en-US" sz="9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0104982" y="4963886"/>
            <a:ext cx="374332" cy="77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927803" y="6576552"/>
            <a:ext cx="1571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o.o1 </a:t>
            </a:r>
            <a:r>
              <a:rPr lang="en-US" sz="800" strike="sngStrike" dirty="0" err="1" smtClean="0"/>
              <a:t>apple.davidson.angela.marx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1576790" y="1575190"/>
            <a:ext cx="1441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(1925-2006)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604098" y="1030318"/>
            <a:ext cx="4684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1990(1960-65?) CHECKPON CHALEI </a:t>
            </a:r>
            <a:r>
              <a:rPr lang="en-US" sz="800" strike="sngStrike" dirty="0" smtClean="0"/>
              <a:t>mother? (TOOM next door)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032000" y="1074644"/>
            <a:ext cx="1233714" cy="32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093" y="1742166"/>
            <a:ext cx="407307" cy="608698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826864" y="1575190"/>
            <a:ext cx="1227079" cy="1028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4339771" y="1768982"/>
            <a:ext cx="15397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39314" y="1768982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HOMCEI:IS-A-BELL-&gt;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992493" y="1812981"/>
            <a:ext cx="19463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1/4 blond </a:t>
            </a:r>
            <a:r>
              <a:rPr lang="en-US" sz="1100" dirty="0" smtClean="0"/>
              <a:t>!HOCM:TRANVETITE</a:t>
            </a:r>
            <a:endParaRPr lang="en-US" sz="1100" dirty="0"/>
          </a:p>
        </p:txBody>
      </p:sp>
      <p:sp>
        <p:nvSpPr>
          <p:cNvPr id="64" name="TextBox 63"/>
          <p:cNvSpPr txBox="1"/>
          <p:nvPr/>
        </p:nvSpPr>
        <p:spPr>
          <a:xfrm>
            <a:off x="8331200" y="1399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65" name="Cube 64"/>
          <p:cNvSpPr/>
          <p:nvPr/>
        </p:nvSpPr>
        <p:spPr>
          <a:xfrm>
            <a:off x="9725664" y="2350864"/>
            <a:ext cx="1617414" cy="987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8331200" y="2089959"/>
            <a:ext cx="352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Inver.</a:t>
            </a:r>
            <a:r>
              <a:rPr lang="en-US" dirty="0" err="1" smtClean="0"/>
              <a:t>HOCE:LUX</a:t>
            </a:r>
            <a:r>
              <a:rPr lang="en-US" strike="sngStrike" dirty="0" err="1" smtClean="0"/>
              <a:t>.pl-auschitz:woflgan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9652618" y="3476063"/>
            <a:ext cx="2350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Havign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docuemtn</a:t>
            </a:r>
            <a:r>
              <a:rPr lang="en-US" sz="800" strike="sngStrike" dirty="0" smtClean="0"/>
              <a:t> prior the murder </a:t>
            </a:r>
            <a:r>
              <a:rPr lang="en-US" sz="800" strike="sngStrike" dirty="0" err="1" smtClean="0"/>
              <a:t>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woflgang</a:t>
            </a:r>
            <a:r>
              <a:rPr lang="en-US" sz="800" strike="sngStrike" dirty="0" smtClean="0"/>
              <a:t> for </a:t>
            </a:r>
            <a:r>
              <a:rPr lang="en-US" sz="800" strike="sngStrike" dirty="0" err="1" smtClean="0"/>
              <a:t>deicion</a:t>
            </a:r>
            <a:r>
              <a:rPr lang="en-US" sz="800" strike="sngStrike" dirty="0" smtClean="0"/>
              <a:t> manger on </a:t>
            </a:r>
            <a:r>
              <a:rPr lang="en-US" sz="800" strike="sngStrike" dirty="0" err="1" smtClean="0"/>
              <a:t>secren</a:t>
            </a:r>
            <a:r>
              <a:rPr lang="en-US" sz="800" strike="sngStrike" dirty="0" smtClean="0"/>
              <a:t> in crime network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5930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0808664" y="1880905"/>
            <a:ext cx="657622" cy="2381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07" y="2973473"/>
            <a:ext cx="3285714" cy="277142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773714" y="3149600"/>
            <a:ext cx="4717143" cy="245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01" y="943430"/>
            <a:ext cx="1254613" cy="18749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54743" y="841829"/>
            <a:ext cx="2191657" cy="2598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" y="58059"/>
            <a:ext cx="851067" cy="5676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147369"/>
            <a:ext cx="1988457" cy="25975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15771" y="5950857"/>
            <a:ext cx="2351315" cy="290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35086" y="5469929"/>
            <a:ext cx="1524000" cy="119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342743" y="5587999"/>
            <a:ext cx="11269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56113" y="2973473"/>
            <a:ext cx="1527894" cy="164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02770" y="977484"/>
            <a:ext cx="2191657" cy="2598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431"/>
            <a:ext cx="1401501" cy="19013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21390" y="1233714"/>
            <a:ext cx="1280111" cy="191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64578" y="920682"/>
            <a:ext cx="5285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trike="sngStrike" dirty="0"/>
              <a:t>KING.QUEEN.WORMS</a:t>
            </a:r>
            <a:endParaRPr lang="en-US" sz="4400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89158" y="1894116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Ibm.id 1D87.23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5999" y="1880905"/>
            <a:ext cx="512513" cy="39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95999" y="2420657"/>
            <a:ext cx="553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 24.!AVABILTY(Jordon).</a:t>
            </a:r>
            <a:r>
              <a:rPr lang="en-US" dirty="0" err="1" smtClean="0"/>
              <a:t>BULLET.SHOOTER.”Peng”.Trigger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409838" y="2693535"/>
            <a:ext cx="20810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mother (fucker), 0.0001 I fuck you mother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712371" y="2605323"/>
            <a:ext cx="77848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014857" y="2312935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 employee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0914743" y="1779789"/>
            <a:ext cx="688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</a:t>
            </a:r>
          </a:p>
          <a:p>
            <a:r>
              <a:rPr lang="en-US" dirty="0" smtClean="0"/>
              <a:t>NOW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947672" y="2818379"/>
            <a:ext cx="518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Brand or </a:t>
            </a:r>
            <a:r>
              <a:rPr lang="en-US" sz="800" strike="sngStrike" dirty="0" err="1" smtClean="0"/>
              <a:t>extoltion</a:t>
            </a:r>
            <a:r>
              <a:rPr lang="en-US" sz="800" strike="sngStrike" dirty="0" smtClean="0"/>
              <a:t>—</a:t>
            </a:r>
            <a:r>
              <a:rPr lang="en-US" sz="800" strike="sngStrike" dirty="0" err="1" smtClean="0"/>
              <a:t>stevemeiers</a:t>
            </a:r>
            <a:endParaRPr lang="en-US" sz="800" strike="sngStrike" dirty="0" smtClean="0"/>
          </a:p>
          <a:p>
            <a:r>
              <a:rPr lang="en-US" sz="800" strike="sngStrike" dirty="0" smtClean="0"/>
              <a:t>homer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0808664" y="1609606"/>
            <a:ext cx="794385" cy="96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7672" y="3933443"/>
            <a:ext cx="407634" cy="40763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0808664" y="3575541"/>
            <a:ext cx="794385" cy="1040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548304" y="3596313"/>
            <a:ext cx="657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KING</a:t>
            </a:r>
            <a:endParaRPr lang="en-US" strike="sngStrike" dirty="0"/>
          </a:p>
        </p:txBody>
      </p:sp>
      <p:cxnSp>
        <p:nvCxnSpPr>
          <p:cNvPr id="55" name="Straight Connector 54"/>
          <p:cNvCxnSpPr>
            <a:endCxn id="26" idx="3"/>
          </p:cNvCxnSpPr>
          <p:nvPr/>
        </p:nvCxnSpPr>
        <p:spPr>
          <a:xfrm flipV="1">
            <a:off x="9898743" y="2420657"/>
            <a:ext cx="909921" cy="424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051242" y="1609606"/>
            <a:ext cx="834132" cy="77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862269" y="5555422"/>
            <a:ext cx="19495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HUDSON</a:t>
            </a:r>
          </a:p>
          <a:p>
            <a:r>
              <a:rPr lang="en-US" dirty="0" smtClean="0"/>
              <a:t>2LIVECREW </a:t>
            </a:r>
          </a:p>
          <a:p>
            <a:r>
              <a:rPr lang="en-US" strike="sngStrike" dirty="0" err="1" smtClean="0"/>
              <a:t>tonloc</a:t>
            </a:r>
            <a:endParaRPr lang="en-US" strike="sngStrike" dirty="0" smtClean="0"/>
          </a:p>
          <a:p>
            <a:r>
              <a:rPr lang="en-US" dirty="0" smtClean="0"/>
              <a:t>BOBY BROWN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060212" y="5763803"/>
            <a:ext cx="1677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fuck you mother, or mother fucker</a:t>
            </a:r>
            <a:endParaRPr lang="en-US" sz="800" strike="sngStrike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8862269" y="3295432"/>
            <a:ext cx="1036474" cy="185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0287874" y="5181600"/>
            <a:ext cx="1454183" cy="157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77563" y="5081900"/>
            <a:ext cx="309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CHKCPON CHARLIE(PAUL)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0548304" y="4776500"/>
            <a:ext cx="178766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647641" y="4737661"/>
            <a:ext cx="27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HOCENM:LUX </a:t>
            </a:r>
            <a:r>
              <a:rPr lang="en-US" strike="sngStrike" dirty="0" smtClean="0"/>
              <a:t>der hammer</a:t>
            </a:r>
            <a:endParaRPr lang="en-US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741" y="4232218"/>
            <a:ext cx="559050" cy="5590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451627" y="4421936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ANGELA.Trnalaste</a:t>
            </a:r>
            <a:r>
              <a:rPr lang="en-US" dirty="0" smtClean="0"/>
              <a:t>{}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8448053" y="5871525"/>
            <a:ext cx="1839821" cy="19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8592457" y="6304225"/>
            <a:ext cx="2284623" cy="42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606172" y="4602600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HOCM:KODKA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mercdes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7456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277257" y="1596571"/>
            <a:ext cx="2119086" cy="165462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77257" y="3251200"/>
            <a:ext cx="2119086" cy="165462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85257" y="2989943"/>
            <a:ext cx="1016000" cy="5950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155371" y="3004457"/>
            <a:ext cx="275771" cy="5805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17600" y="1364343"/>
            <a:ext cx="2278743" cy="419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 flipH="1">
            <a:off x="4093889" y="2672834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6096000" y="2658320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8098111" y="2658319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10100222" y="2658318"/>
            <a:ext cx="1519052" cy="15776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62" y="4905829"/>
            <a:ext cx="5587135" cy="140568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4688114" y="3933371"/>
            <a:ext cx="165301" cy="1204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770765" y="3802743"/>
            <a:ext cx="1539722" cy="1364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4538" y="697129"/>
            <a:ext cx="64506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trike="sngStrike" dirty="0" smtClean="0"/>
              <a:t>Nativity Story, </a:t>
            </a:r>
            <a:endParaRPr lang="en-US" sz="8000" b="1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83" y="1513897"/>
            <a:ext cx="1105729" cy="77566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70415" y="1564783"/>
            <a:ext cx="1664195" cy="692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FISH</a:t>
            </a:r>
            <a:endParaRPr lang="en-US" sz="1200" strike="sngStrike" dirty="0"/>
          </a:p>
        </p:txBody>
      </p:sp>
      <p:cxnSp>
        <p:nvCxnSpPr>
          <p:cNvPr id="31" name="Straight Connector 30"/>
          <p:cNvCxnSpPr>
            <a:endCxn id="27" idx="3"/>
          </p:cNvCxnSpPr>
          <p:nvPr/>
        </p:nvCxnSpPr>
        <p:spPr>
          <a:xfrm>
            <a:off x="4093889" y="1781237"/>
            <a:ext cx="1749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56278" y="1555233"/>
            <a:ext cx="3288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Franic.ibm.</a:t>
            </a:r>
            <a:r>
              <a:rPr lang="en-US" strike="sngStrike" dirty="0" err="1" smtClean="0"/>
              <a:t>presiton</a:t>
            </a:r>
            <a:r>
              <a:rPr lang="en-US" strike="sngStrike" dirty="0" smtClean="0"/>
              <a:t>.!fish(why)</a:t>
            </a:r>
          </a:p>
          <a:p>
            <a:r>
              <a:rPr lang="en-US" dirty="0" smtClean="0"/>
              <a:t>HOCM:LUX(LV)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 flipH="1">
            <a:off x="6747831" y="3004458"/>
            <a:ext cx="928750" cy="3439886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810331" y="3045796"/>
            <a:ext cx="476412" cy="338554"/>
          </a:xfrm>
          <a:prstGeom prst="rect">
            <a:avLst/>
          </a:prstGeom>
          <a:solidFill>
            <a:srgbClr val="FA36B9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!BOF</a:t>
            </a:r>
          </a:p>
          <a:p>
            <a:r>
              <a:rPr lang="en-US" sz="800" dirty="0" err="1" smtClean="0"/>
              <a:t>ubahid</a:t>
            </a:r>
            <a:endParaRPr lang="en-US" sz="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748" y="2575906"/>
            <a:ext cx="1907530" cy="107178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396343" y="58347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778399" y="585003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74797" y="58290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785257" y="5457371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778399" y="6311509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 10:15am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6070415" y="6526953"/>
            <a:ext cx="645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Keep-</a:t>
            </a:r>
            <a:r>
              <a:rPr lang="en-US" strike="sngStrike" dirty="0" err="1" smtClean="0"/>
              <a:t>alvie</a:t>
            </a:r>
            <a:r>
              <a:rPr lang="en-US" strike="sngStrike" dirty="0" smtClean="0"/>
              <a:t>: </a:t>
            </a:r>
            <a:r>
              <a:rPr lang="en-US" strike="sngStrike" dirty="0" smtClean="0"/>
              <a:t>St. Franic.ibm.</a:t>
            </a:r>
            <a:r>
              <a:rPr lang="en-US" strike="sngStrike" dirty="0" err="1" smtClean="0"/>
              <a:t>presiton</a:t>
            </a:r>
            <a:r>
              <a:rPr lang="en-US" strike="sngStrike" dirty="0" smtClean="0"/>
              <a:t>.!fish(why)</a:t>
            </a:r>
          </a:p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246986" y="6351960"/>
            <a:ext cx="5221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</a:t>
            </a:r>
            <a:r>
              <a:rPr lang="en-US" dirty="0" err="1" smtClean="0"/>
              <a:t>.JFK.MLK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tonsek</a:t>
            </a:r>
            <a:r>
              <a:rPr lang="en-US" sz="800" strike="sngStrike" dirty="0" smtClean="0"/>
              <a:t>, job engineer networking; keep-alive</a:t>
            </a:r>
            <a:r>
              <a:rPr lang="en-US" dirty="0" smtClean="0"/>
              <a:t>).KOREAN WAR </a:t>
            </a:r>
            <a:r>
              <a:rPr lang="en-US" strike="sngStrike" dirty="0" smtClean="0"/>
              <a:t>(touch)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7676581" y="1207795"/>
            <a:ext cx="47160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Biotechonloy</a:t>
            </a:r>
            <a:r>
              <a:rPr lang="en-US" dirty="0" smtClean="0"/>
              <a:t> Bill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Newsome:HOMCE:MAYOR</a:t>
            </a:r>
            <a:endParaRPr lang="en-US" dirty="0" smtClean="0"/>
          </a:p>
          <a:p>
            <a:r>
              <a:rPr lang="en-US" sz="800" strike="sngStrike" dirty="0" smtClean="0"/>
              <a:t>St </a:t>
            </a:r>
            <a:r>
              <a:rPr lang="en-US" sz="800" strike="sngStrike" dirty="0" err="1" smtClean="0"/>
              <a:t>franci</a:t>
            </a:r>
            <a:r>
              <a:rPr lang="en-US" sz="800" strike="sngStrike" dirty="0" smtClean="0"/>
              <a:t> hotel</a:t>
            </a:r>
            <a:endParaRPr lang="en-US" sz="800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505371" y="1596571"/>
            <a:ext cx="10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7262" y="5080598"/>
            <a:ext cx="1624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Gorheo</a:t>
            </a:r>
            <a:endParaRPr lang="en-US" sz="800" strike="sngStrike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michelabah-</a:t>
            </a:r>
            <a:r>
              <a:rPr lang="en-US" sz="1100" b="1" strike="sngStrike" dirty="0" err="1" smtClean="0"/>
              <a:t>unimog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Gvo.Schwegger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07262" y="4905829"/>
            <a:ext cx="3176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VIRING.MARY.JOEPHHE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twins;looks</a:t>
            </a:r>
            <a:r>
              <a:rPr lang="en-US" sz="800" strike="sngStrike" dirty="0" smtClean="0"/>
              <a:t> same)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445829" y="1364343"/>
            <a:ext cx="1654628" cy="8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737600" y="1192272"/>
            <a:ext cx="762782" cy="46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857636" y="1965903"/>
            <a:ext cx="440486" cy="29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12941" y="221565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God </a:t>
            </a:r>
            <a:r>
              <a:rPr lang="en-US" sz="800" strike="sngStrike" dirty="0" err="1" smtClean="0"/>
              <a:t>preson</a:t>
            </a:r>
            <a:r>
              <a:rPr lang="en-US" sz="800" strike="sngStrike" dirty="0" smtClean="0"/>
              <a:t> blond women </a:t>
            </a:r>
            <a:r>
              <a:rPr lang="en-US" dirty="0" smtClean="0"/>
              <a:t>June 2022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8606971" y="4724401"/>
            <a:ext cx="1493251" cy="12893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812800" y="5275161"/>
            <a:ext cx="464457" cy="333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12800" y="6536626"/>
            <a:ext cx="363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 Truck: KING.WORMS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bismkr,fire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51543" y="6721292"/>
            <a:ext cx="1553227" cy="3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68" y="4357049"/>
            <a:ext cx="1171575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871" y="2578998"/>
            <a:ext cx="2025430" cy="112956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745413" y="2769140"/>
            <a:ext cx="552709" cy="20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8273143" y="4357049"/>
            <a:ext cx="2871343" cy="177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16" y="3712745"/>
            <a:ext cx="2228850" cy="20574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79" y="2530415"/>
            <a:ext cx="2208588" cy="147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/>
          <p:cNvSpPr/>
          <p:nvPr/>
        </p:nvSpPr>
        <p:spPr>
          <a:xfrm>
            <a:off x="23485" y="1447219"/>
            <a:ext cx="899736" cy="654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3954" y="4277609"/>
            <a:ext cx="899736" cy="654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089427" y="4709103"/>
            <a:ext cx="9985589" cy="7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07" y="2714171"/>
            <a:ext cx="3224148" cy="22181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610" y="1977003"/>
            <a:ext cx="1474335" cy="14743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07" y="1399494"/>
            <a:ext cx="2590800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26" y="1671559"/>
            <a:ext cx="1009524" cy="73333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805331" y="1507355"/>
            <a:ext cx="1162859" cy="1701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4119" y="1005307"/>
            <a:ext cx="9438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Gov. </a:t>
            </a:r>
            <a:r>
              <a:rPr lang="en-US" b="1" dirty="0" err="1" smtClean="0"/>
              <a:t>Schw</a:t>
            </a:r>
            <a:r>
              <a:rPr lang="en-US" b="1" dirty="0" smtClean="0"/>
              <a:t>. </a:t>
            </a:r>
            <a:r>
              <a:rPr lang="en-US" b="1" dirty="0" err="1" smtClean="0"/>
              <a:t>Joephse</a:t>
            </a:r>
            <a:r>
              <a:rPr lang="en-US" b="1" dirty="0" smtClean="0"/>
              <a:t> Phil(</a:t>
            </a:r>
            <a:r>
              <a:rPr lang="en-US" b="1" dirty="0" err="1" smtClean="0"/>
              <a:t>kim</a:t>
            </a:r>
            <a:r>
              <a:rPr lang="en-US" b="1" dirty="0" smtClean="0"/>
              <a:t>)		PENGON KOREAN WAR </a:t>
            </a:r>
            <a:r>
              <a:rPr lang="en-US" b="1" strike="sngStrike" dirty="0" err="1" smtClean="0"/>
              <a:t>phil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kim</a:t>
            </a:r>
            <a:r>
              <a:rPr lang="en-US" b="1" strike="sngStrike" dirty="0" smtClean="0"/>
              <a:t>) </a:t>
            </a:r>
            <a:r>
              <a:rPr lang="en-US" b="1" dirty="0" smtClean="0"/>
              <a:t>FBI:KIDANPIGN(</a:t>
            </a:r>
            <a:r>
              <a:rPr lang="en-US" b="1" strike="sngStrike" dirty="0" smtClean="0"/>
              <a:t>Kimberly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6923" y="1374639"/>
            <a:ext cx="1117227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liver kahn hi-res stock photography and images - Page 32 - Alam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53" y="4586060"/>
            <a:ext cx="2476511" cy="190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/>
          <p:cNvCxnSpPr/>
          <p:nvPr/>
        </p:nvCxnSpPr>
        <p:spPr>
          <a:xfrm flipV="1">
            <a:off x="4513943" y="2285319"/>
            <a:ext cx="5080000" cy="2054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flipH="1">
            <a:off x="6562414" y="3135947"/>
            <a:ext cx="3381828" cy="2283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UNITED NATIONS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24" y="5538564"/>
            <a:ext cx="1383166" cy="10045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47412" y="4339771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v1</a:t>
            </a:r>
            <a:endParaRPr lang="en-US" sz="36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86592" y="1463988"/>
            <a:ext cx="87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v2</a:t>
            </a:r>
            <a:endParaRPr lang="en-US" sz="3600" b="1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561010" y="1671559"/>
            <a:ext cx="555955" cy="1988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0032" y="1371655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739" y="5538564"/>
            <a:ext cx="1482832" cy="101773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326571" y="1835738"/>
            <a:ext cx="555955" cy="1988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327627" y="1765992"/>
            <a:ext cx="3549176" cy="14300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541" y="1581326"/>
            <a:ext cx="1133475" cy="1524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580" y="1650759"/>
            <a:ext cx="1123321" cy="74841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7559652" y="1743972"/>
            <a:ext cx="4066026" cy="29729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404169" y="1339268"/>
            <a:ext cx="2244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dell.uwe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8500219" y="1650759"/>
            <a:ext cx="797432" cy="10634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17632" y="3886256"/>
            <a:ext cx="23599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2009 cabin ATOMCLOCK(</a:t>
            </a:r>
            <a:r>
              <a:rPr lang="en-US" sz="800" dirty="0" err="1" smtClean="0"/>
              <a:t>sliede</a:t>
            </a:r>
            <a:r>
              <a:rPr lang="en-US" sz="800" dirty="0" smtClean="0"/>
              <a:t> renter/sales) </a:t>
            </a:r>
            <a:endParaRPr lang="en-US" sz="800" dirty="0"/>
          </a:p>
        </p:txBody>
      </p:sp>
      <p:cxnSp>
        <p:nvCxnSpPr>
          <p:cNvPr id="63" name="Straight Connector 62"/>
          <p:cNvCxnSpPr>
            <a:stCxn id="60" idx="3"/>
          </p:cNvCxnSpPr>
          <p:nvPr/>
        </p:nvCxnSpPr>
        <p:spPr>
          <a:xfrm flipH="1">
            <a:off x="1914610" y="3993978"/>
            <a:ext cx="962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/>
          <p:nvPr/>
        </p:nvCxnSpPr>
        <p:spPr>
          <a:xfrm>
            <a:off x="1089427" y="3993978"/>
            <a:ext cx="297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0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74" y="5589649"/>
            <a:ext cx="1406274" cy="7910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078514" y="5863771"/>
            <a:ext cx="5594086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VIRING.MARY:FBI:WMD:for</a:t>
            </a:r>
            <a:r>
              <a:rPr lang="en-US" dirty="0" smtClean="0"/>
              <a:t> School </a:t>
            </a:r>
            <a:r>
              <a:rPr lang="en-US" strike="sngStrike" dirty="0" smtClean="0"/>
              <a:t>basemen</a:t>
            </a:r>
            <a:endParaRPr lang="en-US" strike="sngStrike" dirty="0"/>
          </a:p>
        </p:txBody>
      </p:sp>
      <p:sp>
        <p:nvSpPr>
          <p:cNvPr id="1028" name="TextBox 1027"/>
          <p:cNvSpPr txBox="1"/>
          <p:nvPr/>
        </p:nvSpPr>
        <p:spPr>
          <a:xfrm>
            <a:off x="7929229" y="6130202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sexabuse</a:t>
            </a:r>
            <a:endParaRPr lang="en-US" sz="800" strike="sngStrike" dirty="0"/>
          </a:p>
        </p:txBody>
      </p:sp>
      <p:cxnSp>
        <p:nvCxnSpPr>
          <p:cNvPr id="1030" name="Straight Connector 1029"/>
          <p:cNvCxnSpPr/>
          <p:nvPr/>
        </p:nvCxnSpPr>
        <p:spPr>
          <a:xfrm>
            <a:off x="2603726" y="4501228"/>
            <a:ext cx="1088518" cy="231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1095828" y="4238165"/>
            <a:ext cx="385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FIFA.DEA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r>
              <a:rPr lang="en-US" dirty="0" smtClean="0"/>
              <a:t>.NAMECHA(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33" name="TextBox 1032"/>
          <p:cNvSpPr txBox="1"/>
          <p:nvPr/>
        </p:nvSpPr>
        <p:spPr>
          <a:xfrm>
            <a:off x="3388945" y="400675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oli</a:t>
            </a:r>
            <a:endParaRPr lang="en-US" strike="sngStrike" dirty="0"/>
          </a:p>
        </p:txBody>
      </p:sp>
      <p:sp>
        <p:nvSpPr>
          <p:cNvPr id="1034" name="TextBox 1033"/>
          <p:cNvSpPr txBox="1"/>
          <p:nvPr/>
        </p:nvSpPr>
        <p:spPr>
          <a:xfrm>
            <a:off x="1369275" y="4024756"/>
            <a:ext cx="3016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CALIFONRIA </a:t>
            </a:r>
            <a:r>
              <a:rPr lang="en-US" strike="sngStrike" dirty="0" err="1" smtClean="0"/>
              <a:t>tatto</a:t>
            </a:r>
            <a:r>
              <a:rPr lang="en-US" dirty="0" smtClean="0"/>
              <a:t>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036" name="Straight Connector 1035"/>
          <p:cNvCxnSpPr/>
          <p:nvPr/>
        </p:nvCxnSpPr>
        <p:spPr>
          <a:xfrm flipV="1">
            <a:off x="5586590" y="2830023"/>
            <a:ext cx="2239521" cy="2453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/>
          <p:cNvSpPr txBox="1"/>
          <p:nvPr/>
        </p:nvSpPr>
        <p:spPr>
          <a:xfrm>
            <a:off x="8026946" y="4410330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1038" name="TextBox 1037"/>
          <p:cNvSpPr txBox="1"/>
          <p:nvPr/>
        </p:nvSpPr>
        <p:spPr>
          <a:xfrm>
            <a:off x="9950483" y="5250600"/>
            <a:ext cx="30112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HOMCI:LUX:LV:SF</a:t>
            </a:r>
          </a:p>
          <a:p>
            <a:r>
              <a:rPr lang="en-US" dirty="0" err="1" smtClean="0"/>
              <a:t>warfield</a:t>
            </a:r>
            <a:r>
              <a:rPr lang="en-US" dirty="0" smtClean="0"/>
              <a:t>; lamb of god FBI:DAN</a:t>
            </a:r>
          </a:p>
          <a:p>
            <a:r>
              <a:rPr lang="en-US" dirty="0" smtClean="0"/>
              <a:t>Wells Fargo/Visa CEO </a:t>
            </a:r>
            <a:r>
              <a:rPr lang="en-US" dirty="0" err="1" smtClean="0"/>
              <a:t>schaf</a:t>
            </a:r>
            <a:endParaRPr lang="en-US" dirty="0" smtClean="0"/>
          </a:p>
          <a:p>
            <a:r>
              <a:rPr lang="en-US" dirty="0" smtClean="0"/>
              <a:t>CHECKPONE </a:t>
            </a:r>
            <a:r>
              <a:rPr lang="en-US" b="1" dirty="0" smtClean="0"/>
              <a:t>CHARLIE(</a:t>
            </a:r>
            <a:endParaRPr lang="en-US" b="1" dirty="0"/>
          </a:p>
        </p:txBody>
      </p:sp>
      <p:cxnSp>
        <p:nvCxnSpPr>
          <p:cNvPr id="1040" name="Straight Connector 1039"/>
          <p:cNvCxnSpPr/>
          <p:nvPr/>
        </p:nvCxnSpPr>
        <p:spPr>
          <a:xfrm flipV="1">
            <a:off x="9831556" y="4920342"/>
            <a:ext cx="143451" cy="1910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Rectangle 1040"/>
          <p:cNvSpPr/>
          <p:nvPr/>
        </p:nvSpPr>
        <p:spPr>
          <a:xfrm>
            <a:off x="10935791" y="4798559"/>
            <a:ext cx="1254213" cy="7159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HW1</a:t>
            </a:r>
            <a:endParaRPr lang="en-US" dirty="0"/>
          </a:p>
        </p:txBody>
      </p:sp>
      <p:sp>
        <p:nvSpPr>
          <p:cNvPr id="1042" name="TextBox 1041"/>
          <p:cNvSpPr txBox="1"/>
          <p:nvPr/>
        </p:nvSpPr>
        <p:spPr>
          <a:xfrm>
            <a:off x="11115833" y="5250600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043" name="TextBox 1042"/>
          <p:cNvSpPr txBox="1"/>
          <p:nvPr/>
        </p:nvSpPr>
        <p:spPr>
          <a:xfrm>
            <a:off x="10137767" y="6326975"/>
            <a:ext cx="2052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Oregan</a:t>
            </a:r>
            <a:r>
              <a:rPr lang="en-US" sz="800" dirty="0" smtClean="0"/>
              <a:t> </a:t>
            </a:r>
            <a:r>
              <a:rPr lang="en-US" sz="800" dirty="0" err="1" smtClean="0"/>
              <a:t>Mercdedes</a:t>
            </a:r>
            <a:r>
              <a:rPr lang="en-US" sz="800" dirty="0" smtClean="0"/>
              <a:t>/CAMP DAVID and </a:t>
            </a:r>
            <a:r>
              <a:rPr lang="en-US" sz="800" dirty="0" err="1" smtClean="0"/>
              <a:t>arry</a:t>
            </a:r>
            <a:r>
              <a:rPr lang="en-US" sz="800" dirty="0" smtClean="0"/>
              <a:t> </a:t>
            </a:r>
            <a:r>
              <a:rPr lang="en-US" sz="800" dirty="0" err="1" smtClean="0"/>
              <a:t>Pentaogn.IPX</a:t>
            </a:r>
            <a:r>
              <a:rPr lang="en-US" sz="800" dirty="0" smtClean="0"/>
              <a:t> (o) </a:t>
            </a:r>
            <a:r>
              <a:rPr lang="en-US" sz="800" dirty="0" err="1" smtClean="0"/>
              <a:t>tim</a:t>
            </a:r>
            <a:r>
              <a:rPr lang="en-US" sz="800" dirty="0" smtClean="0"/>
              <a:t> cook suspect: (o).1D8723.CPVA</a:t>
            </a:r>
            <a:endParaRPr lang="en-US" sz="800" dirty="0"/>
          </a:p>
        </p:txBody>
      </p:sp>
      <p:sp>
        <p:nvSpPr>
          <p:cNvPr id="1044" name="TextBox 1043"/>
          <p:cNvSpPr txBox="1"/>
          <p:nvPr/>
        </p:nvSpPr>
        <p:spPr>
          <a:xfrm>
            <a:off x="10137767" y="4002166"/>
            <a:ext cx="15601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Boat(</a:t>
            </a:r>
            <a:r>
              <a:rPr lang="en-US" sz="800" strike="sngStrike" dirty="0" err="1" smtClean="0"/>
              <a:t>uwe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err="1" smtClean="0"/>
              <a:t>ibm.kim.bui</a:t>
            </a:r>
            <a:endParaRPr lang="en-US" strike="sngStrike" dirty="0" smtClean="0"/>
          </a:p>
          <a:p>
            <a:r>
              <a:rPr lang="en-US" dirty="0" err="1" smtClean="0"/>
              <a:t>NAVY.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46" name="Straight Connector 1045"/>
          <p:cNvCxnSpPr/>
          <p:nvPr/>
        </p:nvCxnSpPr>
        <p:spPr>
          <a:xfrm>
            <a:off x="1203690" y="4191416"/>
            <a:ext cx="458007" cy="47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Connector 1047"/>
          <p:cNvCxnSpPr/>
          <p:nvPr/>
        </p:nvCxnSpPr>
        <p:spPr>
          <a:xfrm flipV="1">
            <a:off x="805331" y="5156520"/>
            <a:ext cx="1521240" cy="961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66" y="2638965"/>
            <a:ext cx="642034" cy="361144"/>
          </a:xfrm>
          <a:prstGeom prst="rect">
            <a:avLst/>
          </a:prstGeom>
        </p:spPr>
      </p:pic>
      <p:cxnSp>
        <p:nvCxnSpPr>
          <p:cNvPr id="1051" name="Straight Connector 1050"/>
          <p:cNvCxnSpPr/>
          <p:nvPr/>
        </p:nvCxnSpPr>
        <p:spPr>
          <a:xfrm>
            <a:off x="8810513" y="2496158"/>
            <a:ext cx="1205047" cy="92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Connector 1052"/>
          <p:cNvCxnSpPr/>
          <p:nvPr/>
        </p:nvCxnSpPr>
        <p:spPr>
          <a:xfrm>
            <a:off x="9975007" y="5619932"/>
            <a:ext cx="2214997" cy="127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5" name="Elbow Connector 1054"/>
          <p:cNvCxnSpPr/>
          <p:nvPr/>
        </p:nvCxnSpPr>
        <p:spPr>
          <a:xfrm flipV="1">
            <a:off x="9975007" y="5863771"/>
            <a:ext cx="2507279" cy="2540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93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137" y="1436914"/>
            <a:ext cx="3707263" cy="269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925" y="1539603"/>
            <a:ext cx="4603931" cy="25897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63355" y="5973020"/>
            <a:ext cx="2244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hand giving directions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0" y="661935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 smtClean="0"/>
              <a:t>https://jobs.royallondon.com/go/Browse-All-Vacancies/3766701/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6614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07" y="2973473"/>
            <a:ext cx="3285714" cy="277142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773714" y="3149600"/>
            <a:ext cx="4717143" cy="245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501" y="943430"/>
            <a:ext cx="1254613" cy="18749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54743" y="841829"/>
            <a:ext cx="2191657" cy="2598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" y="58059"/>
            <a:ext cx="851067" cy="5676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5" y="3147369"/>
            <a:ext cx="1988457" cy="25975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15771" y="5950857"/>
            <a:ext cx="2351315" cy="290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35086" y="5469929"/>
            <a:ext cx="1524000" cy="119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342743" y="5587999"/>
            <a:ext cx="11269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656113" y="2973473"/>
            <a:ext cx="1527894" cy="164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02770" y="977484"/>
            <a:ext cx="2191657" cy="2598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431"/>
            <a:ext cx="1401501" cy="190137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21390" y="1233714"/>
            <a:ext cx="1280111" cy="191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64578" y="920682"/>
            <a:ext cx="52852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trike="sngStrike" dirty="0"/>
              <a:t>KING.QUEEN.WORMS</a:t>
            </a:r>
            <a:endParaRPr lang="en-US" sz="4400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89158" y="1894116"/>
            <a:ext cx="1619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Ibm.id 1D87.23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5999" y="1880905"/>
            <a:ext cx="512513" cy="39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051242" y="1609606"/>
            <a:ext cx="834132" cy="776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051242" y="1894116"/>
            <a:ext cx="522244" cy="64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69721" y="1894116"/>
            <a:ext cx="39100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FBI:KIDNAPPING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/>
              <a:t>v2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9637486" y="3217555"/>
            <a:ext cx="1742280" cy="527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637486" y="3846286"/>
            <a:ext cx="1742280" cy="769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87" y="1609606"/>
            <a:ext cx="945455" cy="63030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946400" y="1233714"/>
            <a:ext cx="1045028" cy="132212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822747" y="2249129"/>
            <a:ext cx="222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Lived next door,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hassia</a:t>
            </a:r>
            <a:r>
              <a:rPr lang="en-US" sz="800" strike="sngStrike" dirty="0" smtClean="0"/>
              <a:t> water </a:t>
            </a:r>
            <a:r>
              <a:rPr lang="en-US" sz="800" strike="sngStrike" dirty="0" err="1" smtClean="0"/>
              <a:t>carriing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045976" y="1443977"/>
            <a:ext cx="440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Asuemed</a:t>
            </a:r>
            <a:r>
              <a:rPr lang="en-US" strike="sngStrike" dirty="0" smtClean="0"/>
              <a:t>: call you rice, </a:t>
            </a:r>
            <a:r>
              <a:rPr lang="en-US" dirty="0" smtClean="0"/>
              <a:t>KING </a:t>
            </a:r>
            <a:r>
              <a:rPr lang="en-US" strike="sngStrike" dirty="0" smtClean="0"/>
              <a:t>from my worms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245" y="1281365"/>
            <a:ext cx="548804" cy="5488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946" y="1281365"/>
            <a:ext cx="614510" cy="61451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781143" y="1233714"/>
            <a:ext cx="2452914" cy="596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462071" y="1459009"/>
            <a:ext cx="1611085" cy="54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!WHITE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440084" y="1487470"/>
            <a:ext cx="348060" cy="4807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026400" y="1281365"/>
            <a:ext cx="2761744" cy="599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237716" y="1177085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 Call</a:t>
            </a:r>
            <a:r>
              <a:rPr lang="en-US" sz="800" dirty="0" smtClean="0"/>
              <a:t> King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Worms.marx</a:t>
            </a:r>
            <a:r>
              <a:rPr lang="en-US" sz="800" strike="sngStrike" dirty="0" smtClean="0"/>
              <a:t>(worms)</a:t>
            </a:r>
          </a:p>
          <a:p>
            <a:r>
              <a:rPr lang="en-US" sz="800" dirty="0"/>
              <a:t>	</a:t>
            </a:r>
            <a:r>
              <a:rPr lang="en-US" sz="800" strike="sngStrike" dirty="0" err="1" smtClean="0"/>
              <a:t>blacme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460673" y="1609606"/>
            <a:ext cx="1263274" cy="167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467042" y="4717143"/>
            <a:ext cx="23354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am the son of this ugly man, </a:t>
            </a:r>
            <a:r>
              <a:rPr lang="en-US" strike="sngStrike" dirty="0" err="1" smtClean="0"/>
              <a:t>uwe</a:t>
            </a:r>
            <a:r>
              <a:rPr lang="en-US" strike="sngStrike" dirty="0" smtClean="0"/>
              <a:t>. He put a hostage</a:t>
            </a:r>
          </a:p>
          <a:p>
            <a:endParaRPr lang="en-US" strike="sngStrike" dirty="0"/>
          </a:p>
          <a:p>
            <a:r>
              <a:rPr lang="en-US" dirty="0" err="1" smtClean="0"/>
              <a:t>nonPoliceTRXLogical</a:t>
            </a:r>
            <a:endParaRPr lang="en-US" dirty="0" smtClean="0"/>
          </a:p>
          <a:p>
            <a:r>
              <a:rPr lang="en-US" dirty="0" smtClean="0"/>
              <a:t>!AVAIBLITY</a:t>
            </a:r>
            <a:endParaRPr lang="en-US" strike="sngStrike" dirty="0" smtClean="0"/>
          </a:p>
          <a:p>
            <a:r>
              <a:rPr lang="en-US" strike="sngStrike" dirty="0" err="1" smtClean="0"/>
              <a:t>persistant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2" y="471149"/>
            <a:ext cx="654276" cy="65427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82" y="685306"/>
            <a:ext cx="876300" cy="876300"/>
          </a:xfrm>
          <a:prstGeom prst="rect">
            <a:avLst/>
          </a:prstGeom>
        </p:spPr>
      </p:pic>
      <p:cxnSp>
        <p:nvCxnSpPr>
          <p:cNvPr id="58" name="Straight Arrow Connector 57"/>
          <p:cNvCxnSpPr>
            <a:stCxn id="31" idx="1"/>
          </p:cNvCxnSpPr>
          <p:nvPr/>
        </p:nvCxnSpPr>
        <p:spPr>
          <a:xfrm flipH="1" flipV="1">
            <a:off x="2028807" y="977484"/>
            <a:ext cx="2017169" cy="651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74282" y="849576"/>
            <a:ext cx="3080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</a:t>
            </a:r>
            <a:r>
              <a:rPr lang="en-US" strike="sngStrike" dirty="0" smtClean="0"/>
              <a:t>(!SWDIEH.WHITE)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135" y="5747595"/>
            <a:ext cx="1360723" cy="102054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850571" y="6257866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</a:t>
            </a:r>
            <a:r>
              <a:rPr lang="en-US" sz="900" strike="sngStrike" dirty="0" smtClean="0"/>
              <a:t>pinworms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287151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3430"/>
            <a:ext cx="1119349" cy="8129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54" y="943431"/>
            <a:ext cx="1269704" cy="7142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63355" y="5973020"/>
            <a:ext cx="2244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hand giving directions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144000" y="661935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 smtClean="0"/>
              <a:t>https://jobs.royallondon.com/go/Browse-All-Vacancies/3766701/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280" y="4067459"/>
            <a:ext cx="506777" cy="7573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307" y="2385788"/>
            <a:ext cx="1988457" cy="259753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4746171" y="3643086"/>
            <a:ext cx="1553029" cy="118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86" y="5155469"/>
            <a:ext cx="579062" cy="7973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272" y="5138584"/>
            <a:ext cx="1589551" cy="8599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09" y="5124638"/>
            <a:ext cx="931199" cy="9311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0743" y="5306486"/>
            <a:ext cx="1825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r>
              <a:rPr lang="en-US" strike="sngStrike" dirty="0" smtClean="0"/>
              <a:t>(us):</a:t>
            </a:r>
          </a:p>
          <a:p>
            <a:r>
              <a:rPr lang="en-US" dirty="0" smtClean="0"/>
              <a:t>CPVA.!PREA.§187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136307" y="5306486"/>
            <a:ext cx="4652910" cy="2837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145" y="5090627"/>
            <a:ext cx="1976515" cy="9393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22" y="5048539"/>
            <a:ext cx="1992019" cy="9943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471151" y="5181475"/>
            <a:ext cx="3512457" cy="71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3554" y="504853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27314" y="605583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08285" y="6366995"/>
            <a:ext cx="516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strike="sngStrike" dirty="0" err="1" smtClean="0"/>
              <a:t>HANN,Guenter,krass</a:t>
            </a:r>
            <a:r>
              <a:rPr lang="en-US" strike="sngStrike" dirty="0" smtClean="0"/>
              <a:t>; parent</a:t>
            </a:r>
            <a:r>
              <a:rPr lang="en-US" dirty="0" smtClean="0"/>
              <a:t>) MARK(US)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11200" y="5138584"/>
            <a:ext cx="1582058" cy="279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88501" y="6355665"/>
            <a:ext cx="1531613" cy="338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90009" y="2844800"/>
            <a:ext cx="2241191" cy="377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98971" y="2119086"/>
            <a:ext cx="372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HOMICDIE:BILL</a:t>
            </a:r>
          </a:p>
          <a:p>
            <a:r>
              <a:rPr lang="en-US" dirty="0"/>
              <a:t>	</a:t>
            </a:r>
            <a:r>
              <a:rPr lang="en-US" dirty="0" smtClean="0"/>
              <a:t>to follow person home form US MILITAYR create </a:t>
            </a:r>
            <a:r>
              <a:rPr lang="en-US" dirty="0" err="1" smtClean="0"/>
              <a:t>algorima</a:t>
            </a:r>
            <a:r>
              <a:rPr lang="en-US" dirty="0" smtClean="0"/>
              <a:t> </a:t>
            </a:r>
            <a:r>
              <a:rPr lang="en-US" dirty="0" err="1" smtClean="0"/>
              <a:t>nad</a:t>
            </a:r>
            <a:r>
              <a:rPr lang="en-US" dirty="0" smtClean="0"/>
              <a:t> business process </a:t>
            </a:r>
            <a:r>
              <a:rPr lang="en-US" dirty="0" err="1" smtClean="0"/>
              <a:t>manamgent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405" y="2970542"/>
            <a:ext cx="1104900" cy="61912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227379" y="2461653"/>
            <a:ext cx="2599860" cy="105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654383" y="3019314"/>
            <a:ext cx="2599860" cy="1056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61296" y="2537225"/>
            <a:ext cx="586559" cy="90518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10762938" y="2119086"/>
            <a:ext cx="1337367" cy="1956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18" y="1067856"/>
            <a:ext cx="876300" cy="87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023127" y="1417165"/>
            <a:ext cx="248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Punishe</a:t>
            </a:r>
            <a:r>
              <a:rPr lang="en-US" dirty="0" smtClean="0"/>
              <a:t>,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91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94932" y="5667695"/>
            <a:ext cx="453211" cy="111628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41" y="2281514"/>
            <a:ext cx="1688666" cy="94565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217" y="1047735"/>
            <a:ext cx="1688666" cy="11339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899" y="3313392"/>
            <a:ext cx="1837302" cy="12226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838" y="4622257"/>
            <a:ext cx="1464971" cy="97487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183337" y="4307718"/>
            <a:ext cx="2398426" cy="160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024079" y="5471410"/>
            <a:ext cx="2031730" cy="1169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450111" y="2181730"/>
            <a:ext cx="1110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Rockfeller</a:t>
            </a:r>
            <a:endParaRPr lang="en-US" dirty="0" smtClean="0"/>
          </a:p>
          <a:p>
            <a:r>
              <a:rPr lang="en-US" dirty="0" err="1" smtClean="0"/>
              <a:t>watson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70820" y="1805245"/>
            <a:ext cx="2518347" cy="206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239769" y="2034762"/>
            <a:ext cx="316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Gohreo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dell.quest.ushe.tootsie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165298" y="2219428"/>
            <a:ext cx="1588958" cy="285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7285220" y="2281514"/>
            <a:ext cx="942079" cy="82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7714"/>
            <a:ext cx="430070" cy="62660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67" y="4204233"/>
            <a:ext cx="253999" cy="33180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5558971" y="3556000"/>
            <a:ext cx="1436915" cy="81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034971" y="3103453"/>
            <a:ext cx="2248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r>
              <a:rPr lang="en-US" strike="sngStrike" dirty="0" smtClean="0"/>
              <a:t>(Rudolf-</a:t>
            </a:r>
            <a:r>
              <a:rPr lang="en-US" strike="sngStrike" dirty="0" err="1" smtClean="0"/>
              <a:t>disel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412343" y="3924712"/>
            <a:ext cx="1146628" cy="82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332174" y="3351170"/>
            <a:ext cx="421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Gambas</a:t>
            </a:r>
            <a:r>
              <a:rPr lang="en-US" dirty="0" smtClean="0"/>
              <a:t>(small fish) fake </a:t>
            </a:r>
            <a:r>
              <a:rPr lang="en-US" dirty="0" err="1" smtClean="0"/>
              <a:t>rolex</a:t>
            </a:r>
            <a:r>
              <a:rPr lang="en-US" dirty="0" smtClean="0"/>
              <a:t> 80DM/30DM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63" y="3775137"/>
            <a:ext cx="1481795" cy="72474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036" y="4636879"/>
            <a:ext cx="2466975" cy="184785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67" y="1114772"/>
            <a:ext cx="2789878" cy="364443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41770" y="4746171"/>
            <a:ext cx="3320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California</a:t>
            </a:r>
          </a:p>
          <a:p>
            <a:r>
              <a:rPr lang="en-US" strike="sngStrike" dirty="0" smtClean="0"/>
              <a:t>Native </a:t>
            </a:r>
            <a:r>
              <a:rPr lang="en-US" strike="sngStrike" dirty="0" err="1" smtClean="0"/>
              <a:t>Spacei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Unviseirty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Spearker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95086" y="4636879"/>
            <a:ext cx="740228" cy="617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4332174" y="5069336"/>
            <a:ext cx="5131725" cy="1415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113113" y="6524278"/>
            <a:ext cx="321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LARRY.PENEOGN.PLATICS.MUSIC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640367" y="4945525"/>
            <a:ext cx="3364896" cy="153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866641" y="6740305"/>
            <a:ext cx="1659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Miama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plaja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mattalcanias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bacelna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3875314" y="4499878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969" y="2496378"/>
            <a:ext cx="870159" cy="487289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5558971" y="2608924"/>
            <a:ext cx="1726249" cy="318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640367" y="2466180"/>
            <a:ext cx="1182560" cy="49790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4549538" y="2362161"/>
            <a:ext cx="1408431" cy="865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477752" y="5600735"/>
            <a:ext cx="173520" cy="158291"/>
          </a:xfrm>
          <a:prstGeom prst="rect">
            <a:avLst/>
          </a:prstGeom>
          <a:solidFill>
            <a:srgbClr val="FA36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614658" y="5554913"/>
            <a:ext cx="173520" cy="158291"/>
          </a:xfrm>
          <a:prstGeom prst="rect">
            <a:avLst/>
          </a:prstGeom>
          <a:solidFill>
            <a:srgbClr val="FA36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767058" y="5707313"/>
            <a:ext cx="173520" cy="158291"/>
          </a:xfrm>
          <a:prstGeom prst="rect">
            <a:avLst/>
          </a:prstGeom>
          <a:solidFill>
            <a:srgbClr val="FA36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Isosceles Triangle 76"/>
          <p:cNvSpPr/>
          <p:nvPr/>
        </p:nvSpPr>
        <p:spPr>
          <a:xfrm flipV="1">
            <a:off x="4354624" y="5733497"/>
            <a:ext cx="653483" cy="86415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212426" y="5554913"/>
            <a:ext cx="946763" cy="787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3" y="5416507"/>
            <a:ext cx="1880532" cy="127903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441770" y="5667695"/>
            <a:ext cx="1532173" cy="28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3373706" y="1116931"/>
            <a:ext cx="490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DSM-IV-TR SEXUAL DISORER PARAPHIL PEDOPHIL</a:t>
            </a:r>
            <a:endParaRPr lang="en-US" b="1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7629993" y="1074913"/>
            <a:ext cx="329784" cy="36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431557" y="1524186"/>
            <a:ext cx="5328885" cy="5885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201773" y="3628757"/>
            <a:ext cx="89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2" name="Isosceles Triangle 91"/>
          <p:cNvSpPr/>
          <p:nvPr/>
        </p:nvSpPr>
        <p:spPr>
          <a:xfrm>
            <a:off x="4866641" y="3731984"/>
            <a:ext cx="397253" cy="29071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5008107" y="3919856"/>
            <a:ext cx="162262" cy="20204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016022" y="3790058"/>
            <a:ext cx="31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§422.6 PENTONG.JEFF</a:t>
            </a:r>
            <a:endParaRPr lang="en-US" dirty="0"/>
          </a:p>
        </p:txBody>
      </p:sp>
      <p:sp>
        <p:nvSpPr>
          <p:cNvPr id="95" name="Right Arrow 94"/>
          <p:cNvSpPr/>
          <p:nvPr/>
        </p:nvSpPr>
        <p:spPr>
          <a:xfrm rot="3013891">
            <a:off x="3468888" y="2360979"/>
            <a:ext cx="4612950" cy="35218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384051" y="883880"/>
            <a:ext cx="269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OMANAH “LARRY” PLATJA</a:t>
            </a:r>
            <a:endParaRPr lang="en-US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3671344" y="5032027"/>
            <a:ext cx="16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Gambas</a:t>
            </a:r>
            <a:r>
              <a:rPr lang="en-US" strike="sngStrike" dirty="0" smtClean="0"/>
              <a:t>” 2005</a:t>
            </a:r>
            <a:endParaRPr lang="en-US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3131537" y="4850036"/>
            <a:ext cx="2002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TORT-3: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tutor:!</a:t>
            </a:r>
            <a:r>
              <a:rPr lang="en-US" sz="800" strike="sngStrike" dirty="0" err="1" smtClean="0"/>
              <a:t>toror:c</a:t>
            </a:r>
            <a:r>
              <a:rPr lang="en-US" sz="800" strike="sngStrike" dirty="0" smtClean="0"/>
              <a:t>++;</a:t>
            </a:r>
            <a:r>
              <a:rPr lang="en-US" sz="800" strike="sngStrike" dirty="0" err="1" smtClean="0"/>
              <a:t>alkaida</a:t>
            </a:r>
            <a:r>
              <a:rPr lang="en-US" sz="800" strike="sngStrike" dirty="0" smtClean="0"/>
              <a:t> 3pm religion </a:t>
            </a:r>
            <a:r>
              <a:rPr lang="en-US" sz="800" strike="sngStrike" dirty="0" err="1" smtClean="0"/>
              <a:t>ethik</a:t>
            </a:r>
            <a:endParaRPr lang="en-US" sz="800" strike="sngStrike" dirty="0" smtClean="0"/>
          </a:p>
        </p:txBody>
      </p:sp>
      <p:cxnSp>
        <p:nvCxnSpPr>
          <p:cNvPr id="100" name="Straight Connector 99"/>
          <p:cNvCxnSpPr>
            <a:stCxn id="86" idx="1"/>
          </p:cNvCxnSpPr>
          <p:nvPr/>
        </p:nvCxnSpPr>
        <p:spPr>
          <a:xfrm flipH="1">
            <a:off x="384051" y="1301597"/>
            <a:ext cx="2989655" cy="2820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12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286323" y="3244334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Ibm.id 1D87.23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992914" y="3425371"/>
            <a:ext cx="2293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68863" y="1909216"/>
            <a:ext cx="562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DSM-IV-TR HOMOSEXUAL DISORER PARAPHIL PEDOPHIL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39885" y="1634716"/>
            <a:ext cx="8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CAUSE: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439885" y="1634716"/>
            <a:ext cx="86555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75314" y="2004048"/>
            <a:ext cx="159657" cy="27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931886" y="2772229"/>
            <a:ext cx="1103085" cy="10014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31886" y="3773714"/>
            <a:ext cx="1103085" cy="10014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44571" y="2553048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!HOMICDE:GHOST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5286323" y="4116657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86323" y="5118142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63779" y="392425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!fag</a:t>
            </a:r>
            <a:endParaRPr lang="en-US" sz="800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6766864" y="4116657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766864" y="5118142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144320" y="3924255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GBLT+</a:t>
            </a:r>
            <a:endParaRPr lang="en-US" sz="800" strike="sngStrike" dirty="0"/>
          </a:p>
        </p:txBody>
      </p:sp>
      <p:sp>
        <p:nvSpPr>
          <p:cNvPr id="26" name="Oval 25"/>
          <p:cNvSpPr/>
          <p:nvPr/>
        </p:nvSpPr>
        <p:spPr>
          <a:xfrm>
            <a:off x="8450775" y="4139699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450775" y="5141184"/>
            <a:ext cx="1103085" cy="1001485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828231" y="3947297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RICH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450775" y="3425371"/>
            <a:ext cx="1302825" cy="269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20449" y="3924255"/>
            <a:ext cx="1423665" cy="2549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992914" y="3613666"/>
            <a:ext cx="1773950" cy="2874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151086" y="3244334"/>
            <a:ext cx="841828" cy="140023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44457" y="3613666"/>
            <a:ext cx="262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err="1" smtClean="0"/>
              <a:t>nonPolcieCfgLogialc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875314" y="6473371"/>
            <a:ext cx="464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find peal onion</a:t>
            </a:r>
            <a:r>
              <a:rPr lang="en-US" dirty="0" smtClean="0"/>
              <a:t>, INTERUPTS </a:t>
            </a:r>
            <a:r>
              <a:rPr lang="en-US" dirty="0" err="1" smtClean="0"/>
              <a:t>nonPolciTV.nonPoiceStuio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746171" y="6487886"/>
            <a:ext cx="1265780" cy="14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84464" y="6532114"/>
            <a:ext cx="707908" cy="15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8" idx="0"/>
          </p:cNvCxnSpPr>
          <p:nvPr/>
        </p:nvCxnSpPr>
        <p:spPr>
          <a:xfrm>
            <a:off x="6200214" y="6473371"/>
            <a:ext cx="566650" cy="310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269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563580" y="3193116"/>
            <a:ext cx="1619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Ibm.id 1D87.23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270171" y="3374153"/>
            <a:ext cx="2293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68863" y="1909216"/>
            <a:ext cx="562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DSM-IV-TR HOMOSEXUAL DISORER PARAPHIL PEDOPHIL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39885" y="1634716"/>
            <a:ext cx="86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CAUSE: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439885" y="1634716"/>
            <a:ext cx="86555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875314" y="2004048"/>
            <a:ext cx="159657" cy="27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17142" y="3374153"/>
            <a:ext cx="5583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effect</a:t>
            </a:r>
          </a:p>
          <a:p>
            <a:r>
              <a:rPr lang="en-US" dirty="0" err="1" smtClean="0"/>
              <a:t>Paragaph</a:t>
            </a:r>
            <a:r>
              <a:rPr lang="en-US" dirty="0" smtClean="0"/>
              <a:t> §Law  ibm.</a:t>
            </a:r>
            <a:r>
              <a:rPr lang="en-US" dirty="0" err="1" smtClean="0"/>
              <a:t>damiler</a:t>
            </a:r>
            <a:r>
              <a:rPr lang="en-US" dirty="0" smtClean="0"/>
              <a:t>.§law: §bystander;§</a:t>
            </a:r>
            <a:r>
              <a:rPr lang="en-US" dirty="0" err="1" smtClean="0"/>
              <a:t>accomlice</a:t>
            </a:r>
            <a:endParaRPr lang="en-US" dirty="0"/>
          </a:p>
        </p:txBody>
      </p:sp>
      <p:cxnSp>
        <p:nvCxnSpPr>
          <p:cNvPr id="7" name="Straight Connector 6"/>
          <p:cNvCxnSpPr>
            <a:stCxn id="2" idx="1"/>
          </p:cNvCxnSpPr>
          <p:nvPr/>
        </p:nvCxnSpPr>
        <p:spPr>
          <a:xfrm>
            <a:off x="4717142" y="3697319"/>
            <a:ext cx="105954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17142" y="3562448"/>
            <a:ext cx="1306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2" idx="2"/>
          </p:cNvCxnSpPr>
          <p:nvPr/>
        </p:nvCxnSpPr>
        <p:spPr>
          <a:xfrm>
            <a:off x="6270171" y="3697319"/>
            <a:ext cx="1238922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8629" y="342537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</a:t>
            </a:r>
            <a:endParaRPr lang="en-US" b="1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27314" y="3244334"/>
            <a:ext cx="972457" cy="134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30919" y="3658018"/>
            <a:ext cx="3127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/>
              <a:t>You call the KING about this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3958763" y="3425371"/>
            <a:ext cx="51163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 rot="5400000">
            <a:off x="3708386" y="3863945"/>
            <a:ext cx="1075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SECUIRTY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" y="985183"/>
            <a:ext cx="851067" cy="5676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2" y="1398273"/>
            <a:ext cx="654276" cy="65427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82" y="1612430"/>
            <a:ext cx="876300" cy="8763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062098" y="2801257"/>
            <a:ext cx="3103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019382" y="5109029"/>
            <a:ext cx="1609189" cy="7825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019382" y="4659085"/>
            <a:ext cx="1725304" cy="4064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CALL LOG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46527" y="5158652"/>
            <a:ext cx="2339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 bread from baker, England </a:t>
            </a:r>
            <a:r>
              <a:rPr lang="en-US" sz="800" strike="sngStrike" dirty="0" err="1" smtClean="0"/>
              <a:t>Calstho</a:t>
            </a:r>
            <a:r>
              <a:rPr lang="en-US" sz="800" strike="sngStrike" dirty="0" smtClean="0"/>
              <a:t> tower store 11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2486" y="5436572"/>
            <a:ext cx="402507" cy="2396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57" y="5421745"/>
            <a:ext cx="355599" cy="32782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934993" y="5331699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:!hello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2175220" y="5431932"/>
            <a:ext cx="1057510" cy="40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17357" y="5676172"/>
            <a:ext cx="2414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</a:t>
            </a:r>
            <a:r>
              <a:rPr lang="en-US" sz="800" strike="sngStrike" dirty="0" err="1" smtClean="0"/>
              <a:t>visior</a:t>
            </a:r>
            <a:r>
              <a:rPr lang="en-US" sz="800" strike="sngStrike" dirty="0" smtClean="0"/>
              <a:t> from Span (other </a:t>
            </a:r>
            <a:r>
              <a:rPr lang="en-US" sz="800" strike="sngStrike" dirty="0" err="1" smtClean="0"/>
              <a:t>perons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wating</a:t>
            </a:r>
            <a:r>
              <a:rPr lang="en-US" sz="800" strike="sngStrike" dirty="0" smtClean="0"/>
              <a:t> in line) called.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3971912" y="4997088"/>
            <a:ext cx="511637" cy="1407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rot="5582806">
            <a:off x="3732650" y="5448561"/>
            <a:ext cx="107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SECUIRTY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896" y="5701030"/>
            <a:ext cx="219814" cy="33269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007429" y="5331699"/>
            <a:ext cx="2110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ATOMBI(HAHN)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5254171" y="5676172"/>
            <a:ext cx="522515" cy="35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227" y="5662076"/>
            <a:ext cx="371645" cy="37164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5940188" y="5688600"/>
            <a:ext cx="522515" cy="35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889632" y="5649856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!HOMCEI:BUNNY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7532172" y="5648758"/>
            <a:ext cx="1619895" cy="31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27314" y="3658018"/>
            <a:ext cx="486228" cy="471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6" y="1306273"/>
            <a:ext cx="1133475" cy="15240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152068" y="2891909"/>
            <a:ext cx="1184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To remove pin worms from a former(!) resident the level of </a:t>
            </a:r>
            <a:r>
              <a:rPr lang="en-US" sz="800" strike="sngStrike" dirty="0" err="1" smtClean="0"/>
              <a:t>configuation</a:t>
            </a:r>
            <a:endParaRPr lang="en-US" sz="800" strike="sngStrike" dirty="0"/>
          </a:p>
        </p:txBody>
      </p:sp>
      <p:sp>
        <p:nvSpPr>
          <p:cNvPr id="77" name="Can 76"/>
          <p:cNvSpPr/>
          <p:nvPr/>
        </p:nvSpPr>
        <p:spPr>
          <a:xfrm rot="1493855">
            <a:off x="5414068" y="2352464"/>
            <a:ext cx="394331" cy="8023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an 77"/>
          <p:cNvSpPr/>
          <p:nvPr/>
        </p:nvSpPr>
        <p:spPr>
          <a:xfrm rot="1493855">
            <a:off x="5932864" y="2415471"/>
            <a:ext cx="394331" cy="8023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an 78"/>
          <p:cNvSpPr/>
          <p:nvPr/>
        </p:nvSpPr>
        <p:spPr>
          <a:xfrm rot="1493855">
            <a:off x="6463926" y="2400082"/>
            <a:ext cx="394331" cy="8023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endCxn id="77" idx="2"/>
          </p:cNvCxnSpPr>
          <p:nvPr/>
        </p:nvCxnSpPr>
        <p:spPr>
          <a:xfrm flipV="1">
            <a:off x="2532486" y="2670633"/>
            <a:ext cx="2899906" cy="1832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2279346" y="2379781"/>
            <a:ext cx="3021691" cy="256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183383" y="2078729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ATOMCLOCI(!000.tw.pns)</a:t>
            </a:r>
            <a:endParaRPr lang="en-US" dirty="0"/>
          </a:p>
        </p:txBody>
      </p:sp>
      <p:cxnSp>
        <p:nvCxnSpPr>
          <p:cNvPr id="86" name="Straight Arrow Connector 85"/>
          <p:cNvCxnSpPr>
            <a:endCxn id="35" idx="0"/>
          </p:cNvCxnSpPr>
          <p:nvPr/>
        </p:nvCxnSpPr>
        <p:spPr>
          <a:xfrm flipH="1">
            <a:off x="2394841" y="3184296"/>
            <a:ext cx="837889" cy="4737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532486" y="3263543"/>
            <a:ext cx="583592" cy="323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15" y="5158652"/>
            <a:ext cx="1099446" cy="73296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0463134" y="4833257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1:1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10133351" y="4833257"/>
            <a:ext cx="1573967" cy="1346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21" y="4943885"/>
            <a:ext cx="867140" cy="867140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H="1">
            <a:off x="6889632" y="1909216"/>
            <a:ext cx="836819" cy="23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799771" y="9851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5357752" y="6045504"/>
            <a:ext cx="11641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violin </a:t>
            </a:r>
            <a:r>
              <a:rPr lang="en-US" sz="800" strike="sngStrike" dirty="0" err="1" smtClean="0"/>
              <a:t>gemran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compnist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55763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67930" y="1995507"/>
            <a:ext cx="562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DSM-IV-TR HOMOSEXUAL DISORER PARAPHIL PEDOPHIL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875314" y="2004048"/>
            <a:ext cx="159657" cy="27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0" y="985183"/>
            <a:ext cx="851067" cy="5676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426" y="1307577"/>
            <a:ext cx="1522695" cy="152269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86" y="1306273"/>
            <a:ext cx="1133475" cy="15240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152068" y="2891909"/>
            <a:ext cx="1184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To remove pin worms from a former(!) resident the level of </a:t>
            </a:r>
            <a:r>
              <a:rPr lang="en-US" sz="800" strike="sngStrike" dirty="0" err="1" smtClean="0"/>
              <a:t>configuation</a:t>
            </a:r>
            <a:endParaRPr lang="en-US" sz="8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7213796" y="1996584"/>
            <a:ext cx="836819" cy="23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799771" y="130627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0.00.1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068" y="3863507"/>
            <a:ext cx="1688666" cy="11339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367314" y="2543209"/>
            <a:ext cx="1354972" cy="305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617440" y="3022823"/>
            <a:ext cx="544384" cy="56503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6386286" y="2534142"/>
            <a:ext cx="921755" cy="68923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02514" y="3863507"/>
            <a:ext cx="212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!HOMCE:LUX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61540" y="3014144"/>
            <a:ext cx="537029" cy="80554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888431" y="2534142"/>
            <a:ext cx="921740" cy="189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60795" y="2403445"/>
            <a:ext cx="16006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MARKETPLACE</a:t>
            </a:r>
          </a:p>
          <a:p>
            <a:r>
              <a:rPr lang="en-US" sz="800" b="1" strike="sngStrike" dirty="0" smtClean="0"/>
              <a:t>Backer cashier(</a:t>
            </a:r>
            <a:r>
              <a:rPr lang="en-US" sz="800" b="1" strike="sngStrike" dirty="0" err="1" smtClean="0"/>
              <a:t>patircia</a:t>
            </a:r>
            <a:r>
              <a:rPr lang="en-US" sz="800" b="1" strike="sngStrike" dirty="0" smtClean="0"/>
              <a:t>)</a:t>
            </a:r>
            <a:endParaRPr lang="en-US" sz="800" b="1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12890" y="2901043"/>
            <a:ext cx="135794" cy="322793"/>
          </a:xfrm>
          <a:prstGeom prst="rect">
            <a:avLst/>
          </a:prstGeom>
        </p:spPr>
      </p:pic>
      <p:cxnSp>
        <p:nvCxnSpPr>
          <p:cNvPr id="24" name="Straight Connector 23"/>
          <p:cNvCxnSpPr>
            <a:endCxn id="19" idx="1"/>
          </p:cNvCxnSpPr>
          <p:nvPr/>
        </p:nvCxnSpPr>
        <p:spPr>
          <a:xfrm>
            <a:off x="7623372" y="2891909"/>
            <a:ext cx="875197" cy="525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23372" y="3976914"/>
            <a:ext cx="696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Auswith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82359" y="3230896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sovietuin,petsick,chistoff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4" name="Rectangle 73"/>
          <p:cNvSpPr/>
          <p:nvPr/>
        </p:nvSpPr>
        <p:spPr>
          <a:xfrm>
            <a:off x="3367314" y="4791540"/>
            <a:ext cx="1631056" cy="287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30402" y="1093614"/>
            <a:ext cx="264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Government Chart (delta)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3446178" y="2848732"/>
            <a:ext cx="1315045" cy="794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525319" y="5188844"/>
            <a:ext cx="1315045" cy="794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4069" y="4998700"/>
            <a:ext cx="537029" cy="80554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05419" y="4885599"/>
            <a:ext cx="135794" cy="322793"/>
          </a:xfrm>
          <a:prstGeom prst="rect">
            <a:avLst/>
          </a:prstGeom>
        </p:spPr>
      </p:pic>
      <p:cxnSp>
        <p:nvCxnSpPr>
          <p:cNvPr id="96" name="Straight Connector 95"/>
          <p:cNvCxnSpPr>
            <a:endCxn id="91" idx="1"/>
          </p:cNvCxnSpPr>
          <p:nvPr/>
        </p:nvCxnSpPr>
        <p:spPr>
          <a:xfrm>
            <a:off x="7715901" y="4876465"/>
            <a:ext cx="875197" cy="525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03" y="4984959"/>
            <a:ext cx="751117" cy="75111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699660" y="5104375"/>
            <a:ext cx="1361310" cy="74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889632" y="5905147"/>
            <a:ext cx="17014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800" b="0" i="0" strike="sngStrike" dirty="0" smtClean="0">
                <a:solidFill>
                  <a:srgbClr val="141414"/>
                </a:solidFill>
                <a:effectLst/>
                <a:latin typeface="ReithSerif"/>
              </a:rPr>
              <a:t>Elon Musk wins defamation case over '</a:t>
            </a:r>
            <a:r>
              <a:rPr lang="en-US" sz="800" b="0" i="0" strike="sngStrike" dirty="0" err="1" smtClean="0">
                <a:solidFill>
                  <a:srgbClr val="141414"/>
                </a:solidFill>
                <a:effectLst/>
                <a:latin typeface="ReithSerif"/>
              </a:rPr>
              <a:t>pedo</a:t>
            </a:r>
            <a:r>
              <a:rPr lang="en-US" sz="800" b="0" i="0" strike="sngStrike" dirty="0" smtClean="0">
                <a:solidFill>
                  <a:srgbClr val="141414"/>
                </a:solidFill>
                <a:effectLst/>
                <a:latin typeface="ReithSerif"/>
              </a:rPr>
              <a:t> guy' tweet about caver</a:t>
            </a:r>
            <a:endParaRPr lang="en-US" sz="800" b="0" i="0" strike="sngStrike" dirty="0">
              <a:solidFill>
                <a:srgbClr val="141414"/>
              </a:solidFill>
              <a:effectLst/>
              <a:latin typeface="ReithSerif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4083" y="6225281"/>
            <a:ext cx="788695" cy="37673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066803" y="5983172"/>
            <a:ext cx="1932054" cy="618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31189" y="5744506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</a:t>
            </a:r>
            <a:endParaRPr lang="en-US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699660" y="4048173"/>
            <a:ext cx="794423" cy="828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079" y="3062439"/>
            <a:ext cx="876300" cy="8763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692753" y="1660448"/>
            <a:ext cx="2980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MARKETPLACE.!MAINSTREET</a:t>
            </a:r>
            <a:endParaRPr lang="en-US" b="1" dirty="0" smtClean="0"/>
          </a:p>
        </p:txBody>
      </p:sp>
      <p:sp>
        <p:nvSpPr>
          <p:cNvPr id="75" name="TextBox 74"/>
          <p:cNvSpPr txBox="1"/>
          <p:nvPr/>
        </p:nvSpPr>
        <p:spPr>
          <a:xfrm>
            <a:off x="6519669" y="1403918"/>
            <a:ext cx="2236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ROYAL GOVERTMENT</a:t>
            </a:r>
          </a:p>
          <a:p>
            <a:r>
              <a:rPr lang="en-US" dirty="0" smtClean="0"/>
              <a:t>RELIGIOUS GOVMENT</a:t>
            </a:r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8681023" y="1423879"/>
            <a:ext cx="471045" cy="116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8681023" y="2004048"/>
            <a:ext cx="471045" cy="1550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998857" y="5208392"/>
            <a:ext cx="188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constiont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ddr,soviet</a:t>
            </a:r>
            <a:r>
              <a:rPr lang="en-US" sz="800" strike="sngStrike" dirty="0" smtClean="0"/>
              <a:t> union)</a:t>
            </a:r>
            <a:endParaRPr lang="en-US" sz="800" strike="sngStrike" dirty="0"/>
          </a:p>
        </p:txBody>
      </p:sp>
      <p:cxnSp>
        <p:nvCxnSpPr>
          <p:cNvPr id="104" name="Straight Arrow Connector 103"/>
          <p:cNvCxnSpPr/>
          <p:nvPr/>
        </p:nvCxnSpPr>
        <p:spPr>
          <a:xfrm flipV="1">
            <a:off x="7260795" y="3819687"/>
            <a:ext cx="414113" cy="15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5285285" y="3687137"/>
            <a:ext cx="2033831" cy="11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2183850" y="4245838"/>
            <a:ext cx="5629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DSM-IV-TR HOMOSEXUAL DISORER PARAPHIL PEDOPHIL</a:t>
            </a:r>
            <a:endParaRPr lang="en-US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966" y="2943387"/>
            <a:ext cx="876300" cy="876300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6386286" y="1306273"/>
            <a:ext cx="1674684" cy="478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7131189" y="1814286"/>
            <a:ext cx="501016" cy="23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50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83" y="1786548"/>
            <a:ext cx="1522695" cy="1522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1663" y="1885434"/>
            <a:ext cx="3623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Someone the called </a:t>
            </a:r>
            <a:r>
              <a:rPr lang="en-US" dirty="0" err="1" smtClean="0"/>
              <a:t>jeuse</a:t>
            </a:r>
            <a:r>
              <a:rPr lang="en-US" dirty="0" smtClean="0"/>
              <a:t> was there.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2930" y="1918137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12:08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52930" y="2195510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13:00 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36571" y="1611086"/>
            <a:ext cx="143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11:00 Brunch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934857" y="2757714"/>
            <a:ext cx="4310743" cy="14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38057" y="4934857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Titant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atlantic</a:t>
            </a:r>
            <a:r>
              <a:rPr lang="en-US" sz="800" strike="sngStrike" dirty="0" smtClean="0"/>
              <a:t>/300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138057" y="47461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36" y="4058557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23" y="3939505"/>
            <a:ext cx="876300" cy="876300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739086" y="3939505"/>
            <a:ext cx="1509485" cy="13727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0363399" y="4058557"/>
            <a:ext cx="464258" cy="68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55067" y="5358710"/>
            <a:ext cx="43514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{STATE}.HOMEI:NANA.NAME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)</a:t>
            </a:r>
          </a:p>
          <a:p>
            <a:r>
              <a:rPr lang="en-US" sz="1600" dirty="0" err="1" smtClean="0"/>
              <a:t>eval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968343" y="5312229"/>
            <a:ext cx="793335" cy="60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138057" y="1786548"/>
            <a:ext cx="154430" cy="19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678" y="5904453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Nana and papa</a:t>
            </a:r>
            <a:endParaRPr lang="en-US" strike="sngStrike" dirty="0"/>
          </a:p>
        </p:txBody>
      </p:sp>
      <p:sp>
        <p:nvSpPr>
          <p:cNvPr id="29" name="Can 28"/>
          <p:cNvSpPr/>
          <p:nvPr/>
        </p:nvSpPr>
        <p:spPr>
          <a:xfrm>
            <a:off x="6966857" y="5115503"/>
            <a:ext cx="624114" cy="1009526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184571" y="4934857"/>
            <a:ext cx="217715" cy="2154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213599" y="4859347"/>
            <a:ext cx="130629" cy="1190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13599" y="4746171"/>
            <a:ext cx="377372" cy="15276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20263" y="3846622"/>
            <a:ext cx="3296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HOMICIDE:GHOST:WAKE:VIGINIA</a:t>
            </a:r>
          </a:p>
          <a:p>
            <a:r>
              <a:rPr lang="en-US" dirty="0" err="1" smtClean="0"/>
              <a:t>Bejamin.LARRY.SQ.</a:t>
            </a:r>
            <a:r>
              <a:rPr lang="en-US" strike="sngStrike" dirty="0" err="1" smtClean="0"/>
              <a:t>jimmy</a:t>
            </a:r>
            <a:endParaRPr lang="en-US" strike="sngStrike" dirty="0" smtClean="0"/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HOMCE:LJSUE.franlkine</a:t>
            </a:r>
            <a:endParaRPr lang="en-US" strike="sngStrike" dirty="0" smtClean="0"/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HOMCE:LUX.benjamin</a:t>
            </a:r>
            <a:endParaRPr lang="en-US" strike="sngStrike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7090228" y="3326975"/>
            <a:ext cx="368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CANDEL SOUND:</a:t>
            </a:r>
            <a:r>
              <a:rPr lang="en-US" strike="sngStrike" dirty="0" smtClean="0"/>
              <a:t> covert </a:t>
            </a:r>
            <a:r>
              <a:rPr lang="en-US" dirty="0" smtClean="0"/>
              <a:t>WW2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8934707" y="3668095"/>
            <a:ext cx="1428692" cy="957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49867" y="6273785"/>
            <a:ext cx="9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yolanda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020005" y="6576429"/>
            <a:ext cx="18966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nonPOliceRT.nonPoclieSpanish.RELATIVE</a:t>
            </a:r>
            <a:endParaRPr lang="en-US" sz="800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1905286" y="3668095"/>
            <a:ext cx="5845343" cy="271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02830" y="3724061"/>
            <a:ext cx="849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Philip(Kimberly)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5464428" y="3511641"/>
            <a:ext cx="926562" cy="546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3"/>
          </p:cNvCxnSpPr>
          <p:nvPr/>
        </p:nvCxnSpPr>
        <p:spPr>
          <a:xfrm flipH="1">
            <a:off x="4721663" y="2070100"/>
            <a:ext cx="36236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10" idx="3"/>
          </p:cNvCxnSpPr>
          <p:nvPr/>
        </p:nvCxnSpPr>
        <p:spPr>
          <a:xfrm flipH="1">
            <a:off x="4827957" y="1795752"/>
            <a:ext cx="745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114606" y="4252686"/>
            <a:ext cx="1178822" cy="19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664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38" y="3973734"/>
            <a:ext cx="2756018" cy="27437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18" y="1830609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3" y="2547382"/>
            <a:ext cx="1409524" cy="159047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442857" y="2249714"/>
            <a:ext cx="769257" cy="1931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78694" y="1962902"/>
            <a:ext cx="10230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need to go there</a:t>
            </a:r>
            <a:endParaRPr lang="en-US" sz="9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44283" y="1598674"/>
            <a:ext cx="2002042" cy="264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63" y="5021943"/>
            <a:ext cx="1077807" cy="12065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920343" y="4891314"/>
            <a:ext cx="3324331" cy="1114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6633" y="4542971"/>
            <a:ext cx="11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09371" y="5021943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boy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441167" y="42486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00" y="4959571"/>
            <a:ext cx="1331243" cy="133124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2800" y="4727637"/>
            <a:ext cx="1826305" cy="1500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6" y="1142259"/>
            <a:ext cx="1522695" cy="152269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277257" y="4036105"/>
            <a:ext cx="1132114" cy="117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49852" y="3066254"/>
            <a:ext cx="865689" cy="101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940670" y="4433331"/>
            <a:ext cx="87868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62" y="1165802"/>
            <a:ext cx="1499152" cy="14991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6830" y="6484941"/>
            <a:ext cx="1460376" cy="3682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2" y="6455999"/>
            <a:ext cx="186938" cy="2793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0691" y="6560458"/>
            <a:ext cx="166123" cy="24918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249714" y="6455999"/>
            <a:ext cx="899886" cy="279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9" y="6068646"/>
            <a:ext cx="529370" cy="29001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783756" y="5778628"/>
            <a:ext cx="860527" cy="817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7257" y="65604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37606" y="604764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VIRINGIA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06" y="6201709"/>
            <a:ext cx="254290" cy="25429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123412" y="5727425"/>
            <a:ext cx="860527" cy="817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5205" y="6201709"/>
            <a:ext cx="393839" cy="25429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2726830" y="6068646"/>
            <a:ext cx="2193513" cy="4758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4670901"/>
            <a:ext cx="987531" cy="12636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082474" y="4512193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418286" y="4670901"/>
            <a:ext cx="1538514" cy="1263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1"/>
          </p:cNvCxnSpPr>
          <p:nvPr/>
        </p:nvCxnSpPr>
        <p:spPr>
          <a:xfrm flipV="1">
            <a:off x="2666814" y="6358664"/>
            <a:ext cx="4662900" cy="326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06" y="6316935"/>
            <a:ext cx="429100" cy="22754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7329714" y="6358664"/>
            <a:ext cx="783772" cy="18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244674" y="641697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r>
              <a:rPr lang="en-US" sz="800" strike="sngStrike" dirty="0" smtClean="0"/>
              <a:t>(carl-</a:t>
            </a:r>
            <a:r>
              <a:rPr lang="en-US" sz="800" strike="sngStrike" dirty="0" err="1" smtClean="0"/>
              <a:t>benz</a:t>
            </a:r>
            <a:r>
              <a:rPr lang="en-US" sz="800" strike="sngStrike" dirty="0" smtClean="0"/>
              <a:t>-</a:t>
            </a:r>
            <a:r>
              <a:rPr lang="en-US" sz="800" strike="sngStrike" dirty="0" err="1" smtClean="0"/>
              <a:t>strasse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8659456" y="6358664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nonPoliceOverlaysLogical</a:t>
            </a:r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9546391" y="2146687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!borrowed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698767" y="620819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INTENET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webster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917681" y="6047646"/>
            <a:ext cx="176229" cy="281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9095" y="6498611"/>
            <a:ext cx="393839" cy="25429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2879230" y="6221046"/>
            <a:ext cx="2193513" cy="4758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85501" y="2698727"/>
            <a:ext cx="2007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 ANGELS</a:t>
            </a:r>
          </a:p>
          <a:p>
            <a:r>
              <a:rPr lang="en-US" dirty="0" smtClean="0"/>
              <a:t>41.JFK(MONA LISA)</a:t>
            </a:r>
          </a:p>
          <a:p>
            <a:r>
              <a:rPr lang="en-US" sz="800" strike="sngStrike" dirty="0" smtClean="0"/>
              <a:t>We moved,</a:t>
            </a:r>
          </a:p>
          <a:p>
            <a:r>
              <a:rPr lang="en-US" sz="800" strike="sngStrike" dirty="0" smtClean="0"/>
              <a:t>Mathew at all the food. And </a:t>
            </a:r>
            <a:r>
              <a:rPr lang="en-US" sz="800" dirty="0" smtClean="0"/>
              <a:t>DEA</a:t>
            </a:r>
            <a:r>
              <a:rPr lang="en-US" sz="800" strike="sngStrike" dirty="0" smtClean="0"/>
              <a:t>(crack) !WHITE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671077" y="3613973"/>
            <a:ext cx="2121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DAVIS:LUCAS</a:t>
            </a:r>
          </a:p>
          <a:p>
            <a:r>
              <a:rPr lang="en-US" sz="800" strike="sngStrike" dirty="0" smtClean="0"/>
              <a:t>Go to </a:t>
            </a:r>
            <a:r>
              <a:rPr lang="en-US" sz="800" strike="sngStrike" dirty="0" err="1" smtClean="0"/>
              <a:t>church,food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-9097" y="6211669"/>
            <a:ext cx="128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!HOMCIE:LUX:HOMCE:BUNNY</a:t>
            </a:r>
          </a:p>
          <a:p>
            <a:r>
              <a:rPr lang="en-US" sz="900" dirty="0" smtClean="0"/>
              <a:t>(</a:t>
            </a:r>
            <a:r>
              <a:rPr lang="en-US" sz="900" dirty="0" err="1" smtClean="0"/>
              <a:t>blackhaw</a:t>
            </a:r>
            <a:r>
              <a:rPr lang="en-US" sz="900" dirty="0" smtClean="0"/>
              <a:t> </a:t>
            </a:r>
            <a:r>
              <a:rPr lang="en-US" sz="900" dirty="0" err="1" smtClean="0"/>
              <a:t>markting</a:t>
            </a:r>
            <a:r>
              <a:rPr lang="en-US" sz="900" dirty="0" smtClean="0"/>
              <a:t> §Theft)</a:t>
            </a:r>
            <a:endParaRPr lang="en-US" sz="900" dirty="0"/>
          </a:p>
        </p:txBody>
      </p:sp>
      <p:sp>
        <p:nvSpPr>
          <p:cNvPr id="72" name="TextBox 71"/>
          <p:cNvSpPr txBox="1"/>
          <p:nvPr/>
        </p:nvSpPr>
        <p:spPr>
          <a:xfrm>
            <a:off x="258125" y="613911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9844621" y="4857480"/>
            <a:ext cx="2308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Meiers </a:t>
            </a:r>
          </a:p>
          <a:p>
            <a:r>
              <a:rPr lang="en-US" dirty="0" smtClean="0"/>
              <a:t>Atari 2600</a:t>
            </a:r>
          </a:p>
          <a:p>
            <a:r>
              <a:rPr lang="en-US" dirty="0" smtClean="0"/>
              <a:t>Santa Clara Blvd</a:t>
            </a:r>
          </a:p>
          <a:p>
            <a:r>
              <a:rPr lang="en-US" dirty="0" err="1" smtClean="0"/>
              <a:t>Stanta</a:t>
            </a:r>
            <a:r>
              <a:rPr lang="en-US" dirty="0" smtClean="0"/>
              <a:t> Clara, California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9939960" y="4455949"/>
            <a:ext cx="2066202" cy="429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FBI:WMD:bootleg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999072" y="4592040"/>
            <a:ext cx="903118" cy="26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210231" y="6057809"/>
            <a:ext cx="1252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z="800" strike="sngStrike" dirty="0" smtClean="0"/>
              <a:t>Did not download from bootleg site, green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9993476" y="4993571"/>
            <a:ext cx="1734067" cy="107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994633" y="5886911"/>
            <a:ext cx="25074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!HOMCEI:AUSLDER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Madonna;stepnai</a:t>
            </a:r>
            <a:endParaRPr lang="en-US" sz="1000" dirty="0" smtClean="0"/>
          </a:p>
          <a:p>
            <a:r>
              <a:rPr lang="en-US" sz="1000" dirty="0" smtClean="0"/>
              <a:t>!HOMCE:MAOYRE 3</a:t>
            </a:r>
            <a:r>
              <a:rPr lang="en-US" sz="1000" baseline="30000" dirty="0" smtClean="0"/>
              <a:t>rd</a:t>
            </a:r>
            <a:r>
              <a:rPr lang="en-US" sz="1000" dirty="0" smtClean="0"/>
              <a:t> </a:t>
            </a:r>
            <a:r>
              <a:rPr lang="en-US" sz="1000" dirty="0" err="1" smtClean="0"/>
              <a:t>garde</a:t>
            </a:r>
            <a:r>
              <a:rPr lang="en-US" sz="1000" strike="sngStrike" dirty="0" smtClean="0"/>
              <a:t> (</a:t>
            </a:r>
            <a:r>
              <a:rPr lang="en-US" sz="1000" strike="sngStrike" dirty="0" err="1" smtClean="0"/>
              <a:t>anriean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boden</a:t>
            </a:r>
            <a:r>
              <a:rPr lang="en-US" sz="1000" strike="sngStrike" dirty="0" smtClean="0"/>
              <a:t>)</a:t>
            </a:r>
          </a:p>
          <a:p>
            <a:r>
              <a:rPr lang="en-US" sz="1000" dirty="0" err="1" smtClean="0"/>
              <a:t>PENTAGON.VIGINIA.nonPoliceQOS</a:t>
            </a:r>
            <a:endParaRPr lang="en-US" sz="1000" dirty="0"/>
          </a:p>
        </p:txBody>
      </p:sp>
      <p:sp>
        <p:nvSpPr>
          <p:cNvPr id="81" name="Rectangle 80"/>
          <p:cNvSpPr/>
          <p:nvPr/>
        </p:nvSpPr>
        <p:spPr>
          <a:xfrm>
            <a:off x="10292482" y="2954231"/>
            <a:ext cx="1496494" cy="329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0268798" y="3325472"/>
            <a:ext cx="1496494" cy="72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!VIRINGIA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270419" y="3759721"/>
            <a:ext cx="1518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 smtClean="0"/>
          </a:p>
          <a:p>
            <a:r>
              <a:rPr lang="en-US" sz="800" dirty="0" smtClean="0"/>
              <a:t>(police managed)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527" y="1176652"/>
            <a:ext cx="1722505" cy="1290216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7401302" y="1340267"/>
            <a:ext cx="1560286" cy="90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48" y="2394566"/>
            <a:ext cx="1677508" cy="1677508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7220044" y="2336413"/>
            <a:ext cx="1900919" cy="18482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38" y="3973734"/>
            <a:ext cx="2756018" cy="27437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18" y="1830609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3" y="2547382"/>
            <a:ext cx="1409524" cy="159047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442857" y="2249714"/>
            <a:ext cx="769257" cy="1931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2083" y="2541141"/>
            <a:ext cx="1299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I need to go there</a:t>
            </a:r>
            <a:endParaRPr lang="en-US" sz="12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44283" y="1598674"/>
            <a:ext cx="2002042" cy="264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963" y="5021943"/>
            <a:ext cx="1077807" cy="12065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920343" y="4891314"/>
            <a:ext cx="3324331" cy="1114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6633" y="4542971"/>
            <a:ext cx="11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409371" y="5021943"/>
            <a:ext cx="53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boy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441167" y="42486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100" y="4959571"/>
            <a:ext cx="1331243" cy="133124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52800" y="4727637"/>
            <a:ext cx="1826305" cy="1500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6" y="1142259"/>
            <a:ext cx="1522695" cy="152269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277257" y="4036105"/>
            <a:ext cx="1132114" cy="117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49852" y="3066254"/>
            <a:ext cx="865689" cy="101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940670" y="4433331"/>
            <a:ext cx="878687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62" y="1165802"/>
            <a:ext cx="1499152" cy="14991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6830" y="6484941"/>
            <a:ext cx="1460376" cy="3682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892" y="6455999"/>
            <a:ext cx="186938" cy="27936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0691" y="6560458"/>
            <a:ext cx="166123" cy="24918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249714" y="6455999"/>
            <a:ext cx="899886" cy="279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299" y="6068646"/>
            <a:ext cx="529370" cy="29001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783756" y="5778628"/>
            <a:ext cx="860527" cy="817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77257" y="65604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37606" y="6047646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VIRINGIA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706" y="6201709"/>
            <a:ext cx="254290" cy="25429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123412" y="5727425"/>
            <a:ext cx="860527" cy="817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5205" y="6201709"/>
            <a:ext cx="393839" cy="25429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2726830" y="6068646"/>
            <a:ext cx="2193513" cy="4758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657" y="4670901"/>
            <a:ext cx="987531" cy="12636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082474" y="4512193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418286" y="4670901"/>
            <a:ext cx="1538514" cy="1263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1"/>
          </p:cNvCxnSpPr>
          <p:nvPr/>
        </p:nvCxnSpPr>
        <p:spPr>
          <a:xfrm flipV="1">
            <a:off x="2666814" y="6358664"/>
            <a:ext cx="4662900" cy="3263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006" y="6316935"/>
            <a:ext cx="429100" cy="22754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7329714" y="6358664"/>
            <a:ext cx="783772" cy="18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244674" y="6416978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r>
              <a:rPr lang="en-US" sz="800" strike="sngStrike" dirty="0" smtClean="0"/>
              <a:t>(carl-</a:t>
            </a:r>
            <a:r>
              <a:rPr lang="en-US" sz="800" strike="sngStrike" dirty="0" err="1" smtClean="0"/>
              <a:t>benz</a:t>
            </a:r>
            <a:r>
              <a:rPr lang="en-US" sz="800" strike="sngStrike" dirty="0" smtClean="0"/>
              <a:t>-</a:t>
            </a:r>
            <a:r>
              <a:rPr lang="en-US" sz="800" strike="sngStrike" dirty="0" err="1" smtClean="0"/>
              <a:t>strasse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8659456" y="6358664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nonPoliceOverlaysLogical</a:t>
            </a:r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8279780" y="2724926"/>
            <a:ext cx="6319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!borrowed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698767" y="6208195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INTENET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webster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917681" y="6047646"/>
            <a:ext cx="176229" cy="281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29095" y="6498611"/>
            <a:ext cx="393839" cy="25429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2879230" y="6221046"/>
            <a:ext cx="2193513" cy="4758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785501" y="2698727"/>
            <a:ext cx="2007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 ANGELS</a:t>
            </a:r>
          </a:p>
          <a:p>
            <a:r>
              <a:rPr lang="en-US" dirty="0" smtClean="0"/>
              <a:t>41.JFK(MONA LISA)</a:t>
            </a:r>
          </a:p>
          <a:p>
            <a:r>
              <a:rPr lang="en-US" sz="800" strike="sngStrike" dirty="0" smtClean="0"/>
              <a:t>We moved,</a:t>
            </a:r>
          </a:p>
          <a:p>
            <a:r>
              <a:rPr lang="en-US" sz="800" strike="sngStrike" dirty="0" smtClean="0"/>
              <a:t>Mathew at all the food. And </a:t>
            </a:r>
            <a:r>
              <a:rPr lang="en-US" sz="800" dirty="0" smtClean="0"/>
              <a:t>DEA</a:t>
            </a:r>
            <a:r>
              <a:rPr lang="en-US" sz="800" strike="sngStrike" dirty="0" smtClean="0"/>
              <a:t>(crack) !WHITE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671077" y="3613973"/>
            <a:ext cx="2121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DAVIS:LUCAS</a:t>
            </a:r>
          </a:p>
          <a:p>
            <a:r>
              <a:rPr lang="en-US" sz="800" strike="sngStrike" dirty="0" smtClean="0"/>
              <a:t>Go to </a:t>
            </a:r>
            <a:r>
              <a:rPr lang="en-US" sz="800" strike="sngStrike" dirty="0" err="1" smtClean="0"/>
              <a:t>church,food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-9097" y="6211669"/>
            <a:ext cx="1283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!HOMCIE:LUX:HOMCE:BUNNY</a:t>
            </a:r>
          </a:p>
          <a:p>
            <a:r>
              <a:rPr lang="en-US" sz="900" dirty="0" smtClean="0"/>
              <a:t>(</a:t>
            </a:r>
            <a:r>
              <a:rPr lang="en-US" sz="900" dirty="0" err="1" smtClean="0"/>
              <a:t>blackhaw</a:t>
            </a:r>
            <a:r>
              <a:rPr lang="en-US" sz="900" dirty="0" smtClean="0"/>
              <a:t> </a:t>
            </a:r>
            <a:r>
              <a:rPr lang="en-US" sz="900" dirty="0" err="1" smtClean="0"/>
              <a:t>markting</a:t>
            </a:r>
            <a:r>
              <a:rPr lang="en-US" sz="900" dirty="0" smtClean="0"/>
              <a:t> §Theft)</a:t>
            </a:r>
            <a:endParaRPr lang="en-US" sz="900" dirty="0"/>
          </a:p>
        </p:txBody>
      </p:sp>
      <p:sp>
        <p:nvSpPr>
          <p:cNvPr id="72" name="TextBox 71"/>
          <p:cNvSpPr txBox="1"/>
          <p:nvPr/>
        </p:nvSpPr>
        <p:spPr>
          <a:xfrm>
            <a:off x="258125" y="613911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9844621" y="4857480"/>
            <a:ext cx="23089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Meiers </a:t>
            </a:r>
          </a:p>
          <a:p>
            <a:r>
              <a:rPr lang="en-US" dirty="0" smtClean="0"/>
              <a:t>Atari 2600</a:t>
            </a:r>
          </a:p>
          <a:p>
            <a:r>
              <a:rPr lang="en-US" dirty="0" smtClean="0"/>
              <a:t>Santa Clara Blvd</a:t>
            </a:r>
          </a:p>
          <a:p>
            <a:r>
              <a:rPr lang="en-US" dirty="0" err="1" smtClean="0"/>
              <a:t>Stanta</a:t>
            </a:r>
            <a:r>
              <a:rPr lang="en-US" dirty="0" smtClean="0"/>
              <a:t> Clara, California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9939960" y="4455949"/>
            <a:ext cx="2066202" cy="429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FBI:WMD:bootleg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999072" y="4592040"/>
            <a:ext cx="903118" cy="26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210231" y="6057809"/>
            <a:ext cx="125252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z="800" strike="sngStrike" dirty="0" smtClean="0"/>
              <a:t>Did not download from bootleg site, green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9993476" y="4993571"/>
            <a:ext cx="1734067" cy="107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994633" y="5886911"/>
            <a:ext cx="250741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!HOMCEI:AUSLDER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Madonna;stepnai</a:t>
            </a:r>
            <a:endParaRPr lang="en-US" sz="1000" dirty="0" smtClean="0"/>
          </a:p>
          <a:p>
            <a:r>
              <a:rPr lang="en-US" sz="1000" dirty="0" smtClean="0"/>
              <a:t>!HOMCE:MAOYRE 3</a:t>
            </a:r>
            <a:r>
              <a:rPr lang="en-US" sz="1000" baseline="30000" dirty="0" smtClean="0"/>
              <a:t>rd</a:t>
            </a:r>
            <a:r>
              <a:rPr lang="en-US" sz="1000" dirty="0" smtClean="0"/>
              <a:t> </a:t>
            </a:r>
            <a:r>
              <a:rPr lang="en-US" sz="1000" dirty="0" err="1" smtClean="0"/>
              <a:t>garde</a:t>
            </a:r>
            <a:r>
              <a:rPr lang="en-US" sz="1000" strike="sngStrike" dirty="0" smtClean="0"/>
              <a:t> (</a:t>
            </a:r>
            <a:r>
              <a:rPr lang="en-US" sz="1000" strike="sngStrike" dirty="0" err="1" smtClean="0"/>
              <a:t>anriean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boden</a:t>
            </a:r>
            <a:r>
              <a:rPr lang="en-US" sz="1000" strike="sngStrike" dirty="0" smtClean="0"/>
              <a:t>)</a:t>
            </a:r>
          </a:p>
          <a:p>
            <a:r>
              <a:rPr lang="en-US" sz="1000" dirty="0" err="1" smtClean="0"/>
              <a:t>PENTAGON.VIGINIA.nonPoliceQOS</a:t>
            </a:r>
            <a:endParaRPr lang="en-US" sz="1000" dirty="0"/>
          </a:p>
        </p:txBody>
      </p:sp>
      <p:sp>
        <p:nvSpPr>
          <p:cNvPr id="81" name="Rectangle 80"/>
          <p:cNvSpPr/>
          <p:nvPr/>
        </p:nvSpPr>
        <p:spPr>
          <a:xfrm>
            <a:off x="10292482" y="2954231"/>
            <a:ext cx="1496494" cy="329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0268798" y="3325472"/>
            <a:ext cx="1496494" cy="72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!VIRINGIA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270419" y="3759721"/>
            <a:ext cx="1518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 smtClean="0"/>
          </a:p>
          <a:p>
            <a:r>
              <a:rPr lang="en-US" sz="800" dirty="0" smtClean="0"/>
              <a:t>(police managed)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8008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1543" y="1277257"/>
            <a:ext cx="394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nonPolicMontironig.add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whitetrash</a:t>
            </a:r>
            <a:r>
              <a:rPr lang="en-US" strike="sngStrike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551543" y="1785257"/>
            <a:ext cx="2496457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1543" y="2409371"/>
            <a:ext cx="2496457" cy="12482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23657" y="2531959"/>
            <a:ext cx="3497943" cy="972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23657" y="2039257"/>
            <a:ext cx="50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Assault, </a:t>
            </a:r>
            <a:r>
              <a:rPr lang="en-US" dirty="0" err="1" smtClean="0"/>
              <a:t>Attemp</a:t>
            </a:r>
            <a:r>
              <a:rPr lang="en-US" dirty="0" smtClean="0"/>
              <a:t> Murder 10:00pm, Fort Worth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991942" y="2710319"/>
            <a:ext cx="196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RYC-3456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5457372" y="3042567"/>
            <a:ext cx="57331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Black Fort </a:t>
            </a:r>
            <a:r>
              <a:rPr lang="en-US" sz="800" strike="sngStrike" dirty="0" err="1" smtClean="0"/>
              <a:t>Cameroa</a:t>
            </a:r>
            <a:r>
              <a:rPr lang="en-US" sz="800" strike="sngStrike" dirty="0" smtClean="0"/>
              <a:t> Mustang</a:t>
            </a:r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concustion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</a:t>
            </a:r>
            <a:r>
              <a:rPr lang="en-US" dirty="0" smtClean="0"/>
              <a:t>VIRINGIA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615543" y="2710319"/>
            <a:ext cx="2337770" cy="57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76514" y="3845484"/>
            <a:ext cx="10638971" cy="2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046514" y="2223923"/>
            <a:ext cx="4906799" cy="1280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59429" y="3504416"/>
            <a:ext cx="29028" cy="26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18971" y="3239307"/>
            <a:ext cx="137885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10:00pm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928914" y="3042567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wt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085445" y="3530991"/>
            <a:ext cx="130628" cy="24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216073" y="1646589"/>
            <a:ext cx="1881755" cy="13959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047999" y="4078514"/>
            <a:ext cx="2598057" cy="406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kit,flo,wt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4347027" y="3990628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nonPoclieCotnetnItem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3047999" y="4601029"/>
            <a:ext cx="1451914" cy="58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615543" y="4630056"/>
            <a:ext cx="160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098645" y="4867606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Elephant beer </a:t>
            </a:r>
            <a:r>
              <a:rPr lang="en-US" sz="800" strike="sngStrike" dirty="0" err="1" smtClean="0"/>
              <a:t>montroing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51542" y="5320600"/>
            <a:ext cx="10638971" cy="29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62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143" y="2547382"/>
            <a:ext cx="1409524" cy="159047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442857" y="2249714"/>
            <a:ext cx="769257" cy="1931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12083" y="2541141"/>
            <a:ext cx="12990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I need to go there</a:t>
            </a:r>
            <a:endParaRPr lang="en-US" sz="12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644283" y="1598674"/>
            <a:ext cx="2002042" cy="264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86" y="1142259"/>
            <a:ext cx="1522695" cy="152269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1352656" y="3864157"/>
            <a:ext cx="865689" cy="101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62" y="1165802"/>
            <a:ext cx="1499152" cy="149915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947526" y="2768408"/>
            <a:ext cx="12897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smtClean="0"/>
              <a:t>!borrowed</a:t>
            </a:r>
            <a:endParaRPr lang="en-US" sz="20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1785501" y="2698727"/>
            <a:ext cx="2007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LOS ANGELS</a:t>
            </a:r>
          </a:p>
          <a:p>
            <a:r>
              <a:rPr lang="en-US" dirty="0" smtClean="0"/>
              <a:t>41.JFK(MONA LISA)</a:t>
            </a:r>
          </a:p>
          <a:p>
            <a:r>
              <a:rPr lang="en-US" sz="800" strike="sngStrike" dirty="0" smtClean="0"/>
              <a:t>We moved,</a:t>
            </a:r>
          </a:p>
          <a:p>
            <a:r>
              <a:rPr lang="en-US" sz="800" strike="sngStrike" dirty="0" smtClean="0"/>
              <a:t>Mathew at all the food. And </a:t>
            </a:r>
            <a:r>
              <a:rPr lang="en-US" sz="800" dirty="0" smtClean="0"/>
              <a:t>DEA</a:t>
            </a:r>
            <a:r>
              <a:rPr lang="en-US" sz="800" strike="sngStrike" dirty="0" smtClean="0"/>
              <a:t>(crack) !WHITE</a:t>
            </a:r>
            <a:endParaRPr lang="en-US" sz="800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10292482" y="2954231"/>
            <a:ext cx="1496494" cy="3297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0268798" y="3325472"/>
            <a:ext cx="1496494" cy="7201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!VIRINGIA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270419" y="3759721"/>
            <a:ext cx="15185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 smtClean="0"/>
          </a:p>
          <a:p>
            <a:r>
              <a:rPr lang="en-US" sz="800" dirty="0" smtClean="0"/>
              <a:t>(police managed)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325" y="1448622"/>
            <a:ext cx="1781175" cy="2571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85302" y="5259408"/>
            <a:ext cx="27849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KOREAN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1221884" y="6136572"/>
            <a:ext cx="11272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SUNG or SONG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17839" y="5565390"/>
            <a:ext cx="3340591" cy="65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2768408"/>
            <a:ext cx="87630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76343" y="3864157"/>
            <a:ext cx="2943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Mohter</a:t>
            </a:r>
            <a:r>
              <a:rPr lang="en-US" sz="800" strike="sngStrike" dirty="0" smtClean="0"/>
              <a:t>: Do not borrow all </a:t>
            </a:r>
            <a:r>
              <a:rPr lang="en-US" sz="800" strike="sngStrike" dirty="0" err="1" smtClean="0"/>
              <a:t>thegames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Mother;He</a:t>
            </a:r>
            <a:r>
              <a:rPr lang="en-US" sz="800" strike="sngStrike" dirty="0" smtClean="0"/>
              <a:t> woke </a:t>
            </a:r>
            <a:r>
              <a:rPr lang="en-US" sz="800" strike="sngStrike" dirty="0" err="1" smtClean="0"/>
              <a:t>eveyon</a:t>
            </a:r>
            <a:r>
              <a:rPr lang="en-US" sz="800" strike="sngStrike" dirty="0" smtClean="0"/>
              <a:t> up, done wat </a:t>
            </a:r>
            <a:r>
              <a:rPr lang="en-US" sz="800" strike="sngStrike" dirty="0" err="1" smtClean="0"/>
              <a:t>everone</a:t>
            </a:r>
            <a:r>
              <a:rPr lang="en-US" sz="800" strike="sngStrike" dirty="0" smtClean="0"/>
              <a:t> up(public/private)</a:t>
            </a:r>
          </a:p>
          <a:p>
            <a:r>
              <a:rPr lang="en-US" sz="800" strike="sngStrike" dirty="0" err="1" smtClean="0"/>
              <a:t>Name:Public</a:t>
            </a:r>
            <a:r>
              <a:rPr lang="en-US" sz="800" strike="sngStrike" dirty="0" smtClean="0"/>
              <a:t> 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270307" y="1404532"/>
            <a:ext cx="2724093" cy="321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177" y="1651002"/>
            <a:ext cx="901473" cy="7005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827485" y="1448622"/>
            <a:ext cx="1560286" cy="90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2858" y="5554201"/>
            <a:ext cx="1681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epson</a:t>
            </a:r>
            <a:r>
              <a:rPr lang="en-US" dirty="0" smtClean="0"/>
              <a:t> </a:t>
            </a:r>
            <a:r>
              <a:rPr lang="en-US" dirty="0" err="1" smtClean="0"/>
              <a:t>centipide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476343" y="4906532"/>
            <a:ext cx="3199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 Johnson</a:t>
            </a:r>
          </a:p>
          <a:p>
            <a:r>
              <a:rPr lang="en-US" dirty="0" err="1" smtClean="0"/>
              <a:t>Johsson</a:t>
            </a:r>
            <a:r>
              <a:rPr lang="en-US" dirty="0" smtClean="0"/>
              <a:t> </a:t>
            </a:r>
            <a:r>
              <a:rPr lang="en-US" dirty="0" err="1" smtClean="0"/>
              <a:t>Telephon</a:t>
            </a:r>
            <a:r>
              <a:rPr lang="en-US" dirty="0" smtClean="0"/>
              <a:t> </a:t>
            </a:r>
            <a:r>
              <a:rPr lang="en-US" dirty="0" err="1" smtClean="0"/>
              <a:t>At&amp;t</a:t>
            </a:r>
            <a:r>
              <a:rPr lang="en-US" dirty="0" smtClean="0"/>
              <a:t> Partner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43952" y="5861097"/>
            <a:ext cx="3801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1987 computer video game centipede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142" y="6353111"/>
            <a:ext cx="246619" cy="31761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8476343" y="6413571"/>
            <a:ext cx="1093214" cy="277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569557" y="6413571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0.1 </a:t>
            </a:r>
            <a:r>
              <a:rPr lang="en-US" dirty="0" err="1" smtClean="0"/>
              <a:t>speration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476343" y="6353111"/>
            <a:ext cx="3599543" cy="328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44826" y="6312199"/>
            <a:ext cx="15183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ATB 0.00 fine JFK(</a:t>
            </a:r>
            <a:r>
              <a:rPr lang="en-US" sz="900" dirty="0" err="1" smtClean="0"/>
              <a:t>buce</a:t>
            </a:r>
            <a:r>
              <a:rPr lang="en-US" sz="900" dirty="0" smtClean="0"/>
              <a:t>) </a:t>
            </a:r>
            <a:r>
              <a:rPr lang="en-US" sz="900" dirty="0" err="1" smtClean="0"/>
              <a:t>a&amp;w</a:t>
            </a:r>
            <a:endParaRPr lang="en-US" sz="900" dirty="0"/>
          </a:p>
        </p:txBody>
      </p:sp>
      <p:sp>
        <p:nvSpPr>
          <p:cNvPr id="75" name="TextBox 74"/>
          <p:cNvSpPr txBox="1"/>
          <p:nvPr/>
        </p:nvSpPr>
        <p:spPr>
          <a:xfrm>
            <a:off x="9544826" y="6117211"/>
            <a:ext cx="1398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Maybe </a:t>
            </a:r>
            <a:r>
              <a:rPr lang="en-US" sz="800" strike="sngStrike" dirty="0" err="1" smtClean="0"/>
              <a:t>bullwinkes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cupertion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2641600" y="4624462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Studio 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9114" y="4519843"/>
            <a:ext cx="940541" cy="91979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4009384" y="4372854"/>
            <a:ext cx="470271" cy="136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060945" y="4729393"/>
            <a:ext cx="948439" cy="356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endCxn id="85" idx="2"/>
          </p:cNvCxnSpPr>
          <p:nvPr/>
        </p:nvCxnSpPr>
        <p:spPr>
          <a:xfrm>
            <a:off x="2789284" y="4624462"/>
            <a:ext cx="27166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849849" y="4793306"/>
            <a:ext cx="1170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2010</a:t>
            </a:r>
            <a:r>
              <a:rPr lang="en-US" dirty="0" smtClean="0"/>
              <a:t> </a:t>
            </a:r>
            <a:r>
              <a:rPr lang="en-US" sz="800" strike="sngStrike" dirty="0" smtClean="0"/>
              <a:t>studio red/white</a:t>
            </a:r>
          </a:p>
          <a:p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2568557" y="43594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cxnSp>
        <p:nvCxnSpPr>
          <p:cNvPr id="96" name="Straight Connector 95"/>
          <p:cNvCxnSpPr>
            <a:stCxn id="85" idx="1"/>
            <a:endCxn id="85" idx="3"/>
          </p:cNvCxnSpPr>
          <p:nvPr/>
        </p:nvCxnSpPr>
        <p:spPr>
          <a:xfrm>
            <a:off x="2641600" y="4809128"/>
            <a:ext cx="838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166953" y="2232817"/>
            <a:ext cx="245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41.CVPA</a:t>
            </a:r>
            <a:r>
              <a:rPr lang="en-US" sz="800" strike="sngStrike" dirty="0" smtClean="0"/>
              <a:t>: Live </a:t>
            </a:r>
            <a:r>
              <a:rPr lang="en-US" sz="800" strike="sngStrike" dirty="0" err="1" smtClean="0"/>
              <a:t>codeing</a:t>
            </a:r>
            <a:r>
              <a:rPr lang="en-US" sz="800" strike="sngStrike" dirty="0" smtClean="0"/>
              <a:t> google mail interview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7737887" y="2509482"/>
            <a:ext cx="574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unboxing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480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1371" y="1741714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eval.nonPoliceLauuat.lingustics</a:t>
            </a:r>
            <a:r>
              <a:rPr lang="en-US" sz="900" strike="sngStrike" dirty="0" smtClean="0"/>
              <a:t>(oriental)</a:t>
            </a:r>
            <a:endParaRPr lang="en-US" sz="9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491726" y="1901371"/>
            <a:ext cx="93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2612571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7714" y="285931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jason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553909" y="2612571"/>
            <a:ext cx="130628" cy="61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07835" y="2111046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public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817721" y="2162981"/>
            <a:ext cx="219772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78" y="1354603"/>
            <a:ext cx="944562" cy="94456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901371" y="3686629"/>
            <a:ext cx="8824686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23" y="4028086"/>
            <a:ext cx="2531382" cy="16970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66" y="4173640"/>
            <a:ext cx="3521433" cy="211286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193143" y="4028086"/>
            <a:ext cx="4230569" cy="2024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691086" y="3846286"/>
            <a:ext cx="4412343" cy="244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307771" y="4342042"/>
            <a:ext cx="5254172" cy="563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785257" y="442038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7709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01371" y="1741714"/>
            <a:ext cx="3652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eval.nonPoliceLauuat.lingustics</a:t>
            </a:r>
            <a:r>
              <a:rPr lang="en-US" sz="900" strike="sngStrike" dirty="0" smtClean="0"/>
              <a:t>(oriental)</a:t>
            </a:r>
            <a:endParaRPr lang="en-US" sz="9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491726" y="1901371"/>
            <a:ext cx="93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10400" y="2612571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97714" y="2859314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jason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553909" y="2612571"/>
            <a:ext cx="130628" cy="61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707835" y="2111046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public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817721" y="2162981"/>
            <a:ext cx="219772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78" y="1354603"/>
            <a:ext cx="944562" cy="94456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901371" y="3686629"/>
            <a:ext cx="8824686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223" y="4028086"/>
            <a:ext cx="2531382" cy="169701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66" y="4173640"/>
            <a:ext cx="3521433" cy="211286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193143" y="4028086"/>
            <a:ext cx="4230569" cy="2024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691086" y="3846286"/>
            <a:ext cx="4412343" cy="2440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307771" y="4342042"/>
            <a:ext cx="5254172" cy="5637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785257" y="4420383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7827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327" y="3848852"/>
            <a:ext cx="477530" cy="57543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373706" y="3991429"/>
            <a:ext cx="1154751" cy="609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13" y="5416507"/>
            <a:ext cx="1880532" cy="127903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27078" y="1523999"/>
            <a:ext cx="490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DSM-IV-TR SEXUAL DISORER PARAPHIL PEDOPHIL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3077029" y="1901372"/>
            <a:ext cx="2380342" cy="29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077029" y="2310337"/>
            <a:ext cx="2380342" cy="1161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373706" y="276563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SIX MONTHS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373706" y="2471441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373706" y="2936458"/>
            <a:ext cx="2083665" cy="5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77029" y="4934857"/>
            <a:ext cx="1746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INSEST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975429" y="4804229"/>
            <a:ext cx="841828" cy="612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813" y="4934857"/>
            <a:ext cx="2202616" cy="134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9872" y="4822820"/>
            <a:ext cx="257143" cy="19047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490101" y="4484911"/>
            <a:ext cx="1059543" cy="112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823982" y="4484911"/>
            <a:ext cx="7296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</a:t>
            </a:r>
            <a:r>
              <a:rPr lang="en-US" strike="sngStrike" dirty="0" smtClean="0"/>
              <a:t>fine </a:t>
            </a:r>
            <a:r>
              <a:rPr lang="en-US" strike="sngStrike" dirty="0" err="1" smtClean="0"/>
              <a:t>jucy</a:t>
            </a:r>
            <a:r>
              <a:rPr lang="en-US" strike="sngStrike" dirty="0" smtClean="0"/>
              <a:t>   </a:t>
            </a:r>
            <a:r>
              <a:rPr lang="en-US" dirty="0" smtClean="0"/>
              <a:t>!HOMCE:GHOST </a:t>
            </a:r>
            <a:r>
              <a:rPr lang="en-US" strike="sngStrike" dirty="0" err="1" smtClean="0"/>
              <a:t>arron</a:t>
            </a:r>
            <a:r>
              <a:rPr lang="en-US" dirty="0" smtClean="0"/>
              <a:t> Newark Mall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SQ.COELMNA.INT.SQ.PERONG.deere.CHEKCONS</a:t>
            </a:r>
            <a:r>
              <a:rPr lang="en-US" dirty="0" smtClean="0"/>
              <a:t> CHALIE</a:t>
            </a:r>
          </a:p>
          <a:p>
            <a:r>
              <a:rPr lang="en-US" dirty="0"/>
              <a:t>	</a:t>
            </a:r>
            <a:r>
              <a:rPr lang="en-US" dirty="0" smtClean="0"/>
              <a:t>	2005 </a:t>
            </a:r>
            <a:r>
              <a:rPr lang="en-US" sz="800" strike="sngStrike" dirty="0" smtClean="0"/>
              <a:t>drove car (</a:t>
            </a:r>
            <a:r>
              <a:rPr lang="en-US" sz="800" strike="sngStrike" dirty="0" err="1" smtClean="0"/>
              <a:t>cabrili</a:t>
            </a:r>
            <a:r>
              <a:rPr lang="en-US" sz="800" strike="sngStrike" dirty="0" smtClean="0"/>
              <a:t>) fiat spider to mall to look for </a:t>
            </a:r>
            <a:r>
              <a:rPr lang="en-US" sz="800" strike="sngStrike" dirty="0" err="1" smtClean="0"/>
              <a:t>aaron</a:t>
            </a:r>
            <a:r>
              <a:rPr lang="en-US" sz="800" strike="sngStrike" dirty="0" smtClean="0"/>
              <a:t>  in </a:t>
            </a:r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913257" y="5013296"/>
            <a:ext cx="43543" cy="597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24914" y="5611115"/>
            <a:ext cx="212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Alpha </a:t>
            </a:r>
            <a:r>
              <a:rPr lang="en-US" strike="sngStrike" dirty="0" err="1" smtClean="0"/>
              <a:t>romeo</a:t>
            </a:r>
            <a:r>
              <a:rPr lang="en-US" strike="sngStrike" dirty="0" smtClean="0"/>
              <a:t>(spider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49644" y="6037943"/>
            <a:ext cx="342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Adultry</a:t>
            </a:r>
            <a:r>
              <a:rPr lang="en-US" dirty="0" smtClean="0"/>
              <a:t>: </a:t>
            </a:r>
            <a:r>
              <a:rPr lang="en-US" strike="sngStrike" dirty="0" err="1" smtClean="0"/>
              <a:t>Califnication</a:t>
            </a:r>
            <a:r>
              <a:rPr lang="en-US" strike="sngStrike" dirty="0" smtClean="0"/>
              <a:t> ( fornication)</a:t>
            </a:r>
            <a:endParaRPr lang="en-US" strike="sngStrike" dirty="0"/>
          </a:p>
        </p:txBody>
      </p:sp>
      <p:sp>
        <p:nvSpPr>
          <p:cNvPr id="44" name="Oval 43"/>
          <p:cNvSpPr/>
          <p:nvPr/>
        </p:nvSpPr>
        <p:spPr>
          <a:xfrm>
            <a:off x="5709872" y="5936626"/>
            <a:ext cx="705442" cy="68792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C5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863683" y="5669361"/>
            <a:ext cx="733216" cy="6428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08653" y="54348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042400" y="5581188"/>
            <a:ext cx="243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strike="sngStrike" dirty="0" err="1" smtClean="0"/>
              <a:t>alfa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romea</a:t>
            </a:r>
            <a:r>
              <a:rPr lang="en-US" strike="sngStrike" dirty="0" smtClean="0"/>
              <a:t>(spider)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0" y="5408241"/>
            <a:ext cx="134291" cy="1287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9698349" y="4980749"/>
            <a:ext cx="80578" cy="6387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407694" y="5031990"/>
            <a:ext cx="403601" cy="6373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75920" y="4270318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ATOMBOMB(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pptx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neware</a:t>
            </a:r>
            <a:r>
              <a:rPr lang="en-US" sz="800" strike="sngStrike" dirty="0" smtClean="0"/>
              <a:t> mal.dev-eng.ag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9042400" y="4270318"/>
            <a:ext cx="929399" cy="710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808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26" y="2409372"/>
            <a:ext cx="634206" cy="8527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72" y="3958772"/>
            <a:ext cx="304800" cy="304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434114" y="3746562"/>
            <a:ext cx="1407885" cy="78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00" y="5704114"/>
            <a:ext cx="600082" cy="85543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89264" y="5890624"/>
            <a:ext cx="317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Alg. Chinese !BLACK!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34467" y="4656481"/>
            <a:ext cx="171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Can’t remember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554514" y="2220686"/>
            <a:ext cx="17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Candy calls 1987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7257" y="1799771"/>
            <a:ext cx="20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nonPolcieQOSLoigal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89" y="1773463"/>
            <a:ext cx="2457450" cy="18669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7895771" y="1567543"/>
            <a:ext cx="3425372" cy="29609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540735" y="3671659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1st </a:t>
            </a:r>
            <a:r>
              <a:rPr lang="en-US" sz="800" strike="sngStrike" dirty="0" err="1" smtClean="0"/>
              <a:t>american</a:t>
            </a:r>
            <a:r>
              <a:rPr lang="en-US" sz="800" strike="sngStrike" dirty="0" smtClean="0"/>
              <a:t> yacht race boat</a:t>
            </a:r>
            <a:endParaRPr lang="en-US" sz="800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096000" y="3640363"/>
            <a:ext cx="2032000" cy="177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63429" y="3779381"/>
            <a:ext cx="1407885" cy="1640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704114" y="5420303"/>
            <a:ext cx="232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ENGLAND:HONGKONG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504048" y="5420303"/>
            <a:ext cx="200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CHINA:HONGKONG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20914" y="5789635"/>
            <a:ext cx="1451429" cy="76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592872" y="5682317"/>
            <a:ext cx="183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</a:t>
            </a:r>
            <a:r>
              <a:rPr lang="en-US" sz="800" strike="sngStrike" dirty="0" err="1" smtClean="0"/>
              <a:t>methodman.wutangclan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061029" y="6051649"/>
            <a:ext cx="20465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406266" y="6109705"/>
            <a:ext cx="130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!CIVIL CODE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3211286" y="4374664"/>
            <a:ext cx="1683658" cy="151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35056" y="4525586"/>
            <a:ext cx="490361" cy="68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600224" y="2274693"/>
            <a:ext cx="2246674" cy="130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20914" y="1475211"/>
            <a:ext cx="2088395" cy="11299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92872" y="2340022"/>
            <a:ext cx="468157" cy="495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1625600" y="2809897"/>
            <a:ext cx="435429" cy="5219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27693" y="1148126"/>
            <a:ext cx="267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!HOMICDIE:NANA </a:t>
            </a:r>
            <a:r>
              <a:rPr lang="en-US" strike="sngStrike" dirty="0" smtClean="0"/>
              <a:t>window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3084286" y="2835729"/>
            <a:ext cx="193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trike="sngStrike" dirty="0" smtClean="0"/>
              <a:t>tw.pns</a:t>
            </a:r>
            <a:r>
              <a:rPr lang="en-US" dirty="0" smtClean="0"/>
              <a:t>.PorshG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3" y="2791510"/>
            <a:ext cx="702369" cy="101411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V="1">
            <a:off x="1030797" y="3958772"/>
            <a:ext cx="0" cy="16461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3830" y="4373372"/>
            <a:ext cx="14125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Video Game(borrowed)</a:t>
            </a:r>
            <a:endParaRPr lang="en-US" sz="10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843314" y="4235566"/>
            <a:ext cx="586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CPVA.FORT MYERS </a:t>
            </a:r>
            <a:r>
              <a:rPr lang="en-US" strike="sngStrike" dirty="0" smtClean="0"/>
              <a:t>video game </a:t>
            </a:r>
            <a:r>
              <a:rPr lang="en-US" strike="sngStrike" dirty="0" err="1" smtClean="0"/>
              <a:t>chaurcn</a:t>
            </a:r>
            <a:r>
              <a:rPr lang="en-US" strike="sngStrike" dirty="0" smtClean="0"/>
              <a:t> </a:t>
            </a:r>
            <a:r>
              <a:rPr lang="en-US" dirty="0" smtClean="0"/>
              <a:t>PUAL.ATOMCLO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20914" y="2973396"/>
            <a:ext cx="1044196" cy="83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592872" y="1315906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Roth.*[||||]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6459356" y="3251945"/>
            <a:ext cx="15907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r>
              <a:rPr lang="en-US" dirty="0" smtClean="0"/>
              <a:t>:S.KOREA</a:t>
            </a:r>
          </a:p>
          <a:p>
            <a:r>
              <a:rPr lang="en-US" sz="800" dirty="0" smtClean="0"/>
              <a:t>SALES PROFESSONIAL</a:t>
            </a:r>
            <a:endParaRPr lang="en-US" sz="800" dirty="0"/>
          </a:p>
        </p:txBody>
      </p:sp>
      <p:cxnSp>
        <p:nvCxnSpPr>
          <p:cNvPr id="67" name="Straight Connector 66"/>
          <p:cNvCxnSpPr>
            <a:endCxn id="65" idx="0"/>
          </p:cNvCxnSpPr>
          <p:nvPr/>
        </p:nvCxnSpPr>
        <p:spPr>
          <a:xfrm flipV="1">
            <a:off x="6284686" y="3251945"/>
            <a:ext cx="970048" cy="55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91" y="3557264"/>
            <a:ext cx="203651" cy="20365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2509309" y="3454400"/>
            <a:ext cx="540884" cy="43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68122" y="633882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dirty="0" err="1" smtClean="0"/>
              <a:t>JSg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465110" y="6645071"/>
            <a:ext cx="3381788" cy="979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307" y="5720960"/>
            <a:ext cx="702369" cy="101411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45817" y="6259956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4777130" y="5604969"/>
            <a:ext cx="1099409" cy="1253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436" y="5890623"/>
            <a:ext cx="615263" cy="69424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232228" y="5929497"/>
            <a:ext cx="1792515" cy="78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68" y="3311964"/>
            <a:ext cx="615263" cy="6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60686" y="2844800"/>
            <a:ext cx="19432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trike="sngStrike" dirty="0" smtClean="0"/>
              <a:t>PARKER</a:t>
            </a:r>
            <a:endParaRPr lang="en-US" sz="44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54" y="4817047"/>
            <a:ext cx="615263" cy="6942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1" y="2375652"/>
            <a:ext cx="615263" cy="6942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3" y="3229703"/>
            <a:ext cx="615263" cy="6942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933" y="2375652"/>
            <a:ext cx="615263" cy="6942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1" y="4053765"/>
            <a:ext cx="615263" cy="69424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85" y="3214115"/>
            <a:ext cx="615263" cy="6942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52" y="4097966"/>
            <a:ext cx="615263" cy="6942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863" y="4808548"/>
            <a:ext cx="615263" cy="6942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0343" y="4058329"/>
            <a:ext cx="10256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Hording</a:t>
            </a:r>
          </a:p>
          <a:p>
            <a:r>
              <a:rPr lang="en-US" strike="sngStrike" dirty="0" smtClean="0"/>
              <a:t>Collector</a:t>
            </a:r>
          </a:p>
          <a:p>
            <a:r>
              <a:rPr lang="en-US" strike="sngStrike" dirty="0" smtClean="0"/>
              <a:t>Garbage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554514" y="2375652"/>
            <a:ext cx="161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Givign</a:t>
            </a:r>
            <a:r>
              <a:rPr lang="en-US" strike="sngStrike" dirty="0" smtClean="0"/>
              <a:t> Garbage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894789" y="1734793"/>
            <a:ext cx="542865" cy="425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53079" y="1688989"/>
            <a:ext cx="542865" cy="425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42400" y="4260425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Pms:recyling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187543" y="3861136"/>
            <a:ext cx="73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braun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042400" y="3614240"/>
            <a:ext cx="1494971" cy="1834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1664" y="131647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707383" y="108935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PHONE</a:t>
            </a:r>
            <a:endParaRPr lang="en-US" b="1" dirty="0"/>
          </a:p>
        </p:txBody>
      </p:sp>
      <p:cxnSp>
        <p:nvCxnSpPr>
          <p:cNvPr id="37" name="Straight Connector 36"/>
          <p:cNvCxnSpPr>
            <a:endCxn id="35" idx="3"/>
          </p:cNvCxnSpPr>
          <p:nvPr/>
        </p:nvCxnSpPr>
        <p:spPr>
          <a:xfrm flipV="1">
            <a:off x="582635" y="1274020"/>
            <a:ext cx="998705" cy="4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3" y="1954620"/>
            <a:ext cx="782361" cy="11152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3" y="3161676"/>
            <a:ext cx="654123" cy="7991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975672" y="1919382"/>
            <a:ext cx="542865" cy="425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49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304472"/>
            <a:ext cx="1933575" cy="2362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43" y="2076196"/>
            <a:ext cx="1409524" cy="159047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829" y="1304472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77257" y="3843048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The wiz – release </a:t>
            </a:r>
            <a:r>
              <a:rPr lang="en-US" sz="800" strike="sngStrike" dirty="0" err="1" smtClean="0"/>
              <a:t>managent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100387" y="1284450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13599" y="211624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9" y="2747670"/>
            <a:ext cx="1007783" cy="13108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05371" y="2116240"/>
            <a:ext cx="201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</a:t>
            </a:r>
            <a:r>
              <a:rPr lang="en-US" strike="sngStrike" dirty="0" err="1" smtClean="0"/>
              <a:t>nosies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listning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7213599" y="4383314"/>
            <a:ext cx="453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strike="sngStrike" dirty="0" smtClean="0"/>
              <a:t>Zillow</a:t>
            </a:r>
            <a:r>
              <a:rPr lang="en-US" dirty="0" smtClean="0"/>
              <a:t> MLK(PRESIDINT CNADIDATE)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16659" y="4752646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labcorp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7919241" y="5167086"/>
            <a:ext cx="22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Plesanton</a:t>
            </a:r>
            <a:r>
              <a:rPr lang="en-US" dirty="0" smtClean="0"/>
              <a:t>, </a:t>
            </a:r>
            <a:r>
              <a:rPr lang="en-US" dirty="0" err="1" smtClean="0"/>
              <a:t>Califonia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618" y="3211386"/>
            <a:ext cx="652521" cy="89381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86663" y="4155946"/>
            <a:ext cx="747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41.SQ.INDIA.ATOMBOM.</a:t>
            </a:r>
            <a:r>
              <a:rPr lang="en-US" strike="sngStrike" dirty="0" smtClean="0"/>
              <a:t>curlyfreis</a:t>
            </a:r>
            <a:r>
              <a:rPr lang="en-US" dirty="0" smtClean="0"/>
              <a:t>.ELTRICHAIR.inclinePX CAMERCA 2000 room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491759" y="393013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bwonstonroom</a:t>
            </a:r>
            <a:endParaRPr lang="en-US" sz="800" strike="sngStrike" dirty="0"/>
          </a:p>
        </p:txBody>
      </p:sp>
      <p:cxnSp>
        <p:nvCxnSpPr>
          <p:cNvPr id="46" name="Straight Connector 45"/>
          <p:cNvCxnSpPr>
            <a:endCxn id="41" idx="3"/>
          </p:cNvCxnSpPr>
          <p:nvPr/>
        </p:nvCxnSpPr>
        <p:spPr>
          <a:xfrm>
            <a:off x="8456275" y="4298335"/>
            <a:ext cx="2507563" cy="4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71" y="3268604"/>
            <a:ext cx="577289" cy="79076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8873312" y="3202978"/>
            <a:ext cx="2413222" cy="1180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176000" y="3544272"/>
            <a:ext cx="792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73" y="2592260"/>
            <a:ext cx="548558" cy="73235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566420" y="2871434"/>
            <a:ext cx="2143637" cy="118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89111" y="2643412"/>
            <a:ext cx="61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188076" y="2573094"/>
            <a:ext cx="0" cy="16167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273143" y="2485572"/>
            <a:ext cx="1903246" cy="385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591596" y="3150608"/>
            <a:ext cx="2428309" cy="4248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3" y="3258779"/>
            <a:ext cx="312061" cy="27305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10012334" y="3107906"/>
            <a:ext cx="174559" cy="6440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9025712" y="3355378"/>
            <a:ext cx="2413222" cy="1180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29" y="2877968"/>
            <a:ext cx="343930" cy="30093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91" y="2990069"/>
            <a:ext cx="445683" cy="25069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0094" y="1077331"/>
            <a:ext cx="1819048" cy="66666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7225250" y="1917244"/>
            <a:ext cx="4213684" cy="2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2" y="5105767"/>
            <a:ext cx="2905125" cy="157162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6319">
            <a:off x="4886234" y="5331476"/>
            <a:ext cx="409884" cy="40988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>
            <a:off x="4479244" y="5105767"/>
            <a:ext cx="881483" cy="1091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718629" y="2300906"/>
            <a:ext cx="2737646" cy="28661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718629" y="3429917"/>
            <a:ext cx="2200612" cy="173716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620550" y="1961806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TERMINATOR:JOESPHE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91" y="4859060"/>
            <a:ext cx="452413" cy="603995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>
            <a:off x="3772892" y="5105767"/>
            <a:ext cx="957939" cy="43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044147" y="4968090"/>
            <a:ext cx="941728" cy="38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3682098" y="5841711"/>
            <a:ext cx="506124" cy="83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212334" y="4562937"/>
            <a:ext cx="392834" cy="566490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>
            <a:off x="4333095" y="4718741"/>
            <a:ext cx="968497" cy="74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66812" y="4562937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v1.CPVA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483" y="5175044"/>
            <a:ext cx="1819048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>
            <a:off x="4339771" y="6458857"/>
            <a:ext cx="5283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122102" y="4548597"/>
            <a:ext cx="1509486" cy="2235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43" y="2076196"/>
            <a:ext cx="1409524" cy="15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7257" y="3843048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The wiz – release </a:t>
            </a:r>
            <a:r>
              <a:rPr lang="en-US" sz="800" strike="sngStrike" dirty="0" err="1" smtClean="0"/>
              <a:t>managent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5" y="1274898"/>
            <a:ext cx="1745344" cy="23876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829" y="1304472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31" y="1807647"/>
            <a:ext cx="1524586" cy="203540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100387" y="1284450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37522" y="1438326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257" y="4735286"/>
            <a:ext cx="381000" cy="5334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277257" y="4601029"/>
            <a:ext cx="508000" cy="1103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25218" y="4847771"/>
            <a:ext cx="9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5346" y="1274898"/>
            <a:ext cx="3990476" cy="2485714"/>
          </a:xfrm>
          <a:prstGeom prst="rect">
            <a:avLst/>
          </a:prstGeom>
        </p:spPr>
      </p:pic>
      <p:sp>
        <p:nvSpPr>
          <p:cNvPr id="3" name="Isosceles Triangle 2"/>
          <p:cNvSpPr/>
          <p:nvPr/>
        </p:nvSpPr>
        <p:spPr>
          <a:xfrm>
            <a:off x="5786788" y="1288079"/>
            <a:ext cx="4180114" cy="396421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276" y="4218842"/>
            <a:ext cx="1981546" cy="137240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622971" y="4058492"/>
            <a:ext cx="2177143" cy="211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137" y="5891318"/>
            <a:ext cx="1881977" cy="87520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9303657" y="5704114"/>
            <a:ext cx="2888343" cy="1079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254171" y="4735286"/>
            <a:ext cx="1509486" cy="14332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O</a:t>
            </a:r>
            <a:endParaRPr lang="en-US" sz="9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3387" y="5648713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44571" y="4548597"/>
            <a:ext cx="2757715" cy="17803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633857" y="3652594"/>
            <a:ext cx="1250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JFK</a:t>
            </a:r>
            <a:r>
              <a:rPr lang="en-US" sz="800" strike="sngStrike" dirty="0" err="1" smtClean="0"/>
              <a:t>gymnasium,navid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breakfsaskartel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2485857" y="535215"/>
            <a:ext cx="76272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WORLD WAR 2</a:t>
            </a:r>
            <a:endParaRPr lang="en-US" sz="9600" dirty="0"/>
          </a:p>
        </p:txBody>
      </p:sp>
      <p:sp>
        <p:nvSpPr>
          <p:cNvPr id="34" name="TextBox 33"/>
          <p:cNvSpPr txBox="1"/>
          <p:nvPr/>
        </p:nvSpPr>
        <p:spPr>
          <a:xfrm>
            <a:off x="521567" y="5383741"/>
            <a:ext cx="35637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JEW[x]</a:t>
            </a:r>
            <a:endParaRPr lang="en-US" sz="9600" dirty="0"/>
          </a:p>
        </p:txBody>
      </p:sp>
      <p:sp>
        <p:nvSpPr>
          <p:cNvPr id="35" name="TextBox 34"/>
          <p:cNvSpPr txBox="1"/>
          <p:nvPr/>
        </p:nvSpPr>
        <p:spPr>
          <a:xfrm>
            <a:off x="377371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7" name="Cube 36"/>
          <p:cNvSpPr/>
          <p:nvPr/>
        </p:nvSpPr>
        <p:spPr>
          <a:xfrm>
            <a:off x="3802743" y="4218842"/>
            <a:ext cx="1316388" cy="14852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515429" y="6328920"/>
            <a:ext cx="493485" cy="437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1939" y="5469039"/>
            <a:ext cx="19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ATOMCLOCI(2014)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009863" y="6144091"/>
            <a:ext cx="505566" cy="2894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2025218" y="5469039"/>
            <a:ext cx="2044487" cy="98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1771757" y="5332158"/>
            <a:ext cx="371945" cy="219583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1771757" y="5332158"/>
            <a:ext cx="448929" cy="631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96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943" y="2076196"/>
            <a:ext cx="1409524" cy="15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77257" y="3843048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The wiz – release </a:t>
            </a:r>
            <a:r>
              <a:rPr lang="en-US" sz="800" strike="sngStrike" dirty="0" err="1" smtClean="0"/>
              <a:t>managent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85" y="1274898"/>
            <a:ext cx="1745344" cy="238762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829" y="1304472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131" y="1807647"/>
            <a:ext cx="1524586" cy="203540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100387" y="1284450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137522" y="1438326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25218" y="4847771"/>
            <a:ext cx="9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TORT-III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904143" y="573133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77371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1987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746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904143" y="573133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289" y="2776693"/>
            <a:ext cx="3990476" cy="2485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67199" y="1915887"/>
            <a:ext cx="138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ubaid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1196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6343" y="3512457"/>
            <a:ext cx="1879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WT</a:t>
            </a:r>
            <a:endParaRPr lang="en-US" sz="9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10629" y="2467429"/>
            <a:ext cx="3831771" cy="3614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3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638" y="1719160"/>
            <a:ext cx="4201922" cy="33376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08988" y="3513239"/>
            <a:ext cx="28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https://www.fuerniss.de/en/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01143" y="1146629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Breakfast </a:t>
            </a:r>
            <a:r>
              <a:rPr lang="en-US" strike="sngStrike" dirty="0" err="1" smtClean="0"/>
              <a:t>furstucksKartel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300" y="1677182"/>
            <a:ext cx="1561415" cy="22053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0" y="1037352"/>
            <a:ext cx="1605313" cy="247588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959273" y="1621907"/>
            <a:ext cx="6081486" cy="3532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9108988" y="1146629"/>
            <a:ext cx="1849298" cy="11901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163715" y="2435917"/>
            <a:ext cx="14446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 kiss</a:t>
            </a:r>
          </a:p>
          <a:p>
            <a:r>
              <a:rPr lang="en-US" sz="1100" dirty="0" smtClean="0"/>
              <a:t>1 kiss</a:t>
            </a:r>
          </a:p>
          <a:p>
            <a:r>
              <a:rPr lang="en-US" sz="1100" dirty="0" smtClean="0"/>
              <a:t>1 PREA</a:t>
            </a:r>
          </a:p>
          <a:p>
            <a:r>
              <a:rPr lang="en-US" sz="1100" dirty="0" smtClean="0"/>
              <a:t>0 PREA</a:t>
            </a:r>
          </a:p>
          <a:p>
            <a:r>
              <a:rPr lang="en-US" sz="1100" dirty="0" smtClean="0"/>
              <a:t>!HOMCEI:PETER:PREA</a:t>
            </a:r>
          </a:p>
          <a:p>
            <a:r>
              <a:rPr lang="en-US" sz="1100" dirty="0" smtClean="0"/>
              <a:t>CPVA.PREA</a:t>
            </a:r>
            <a:endParaRPr lang="en-US" sz="11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926286" y="2336800"/>
            <a:ext cx="1107351" cy="78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295599" y="2378778"/>
            <a:ext cx="0" cy="7337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770258" y="1677182"/>
            <a:ext cx="4422901" cy="3629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14171" y="1331295"/>
            <a:ext cx="986972" cy="3211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30" y="3543914"/>
            <a:ext cx="1643943" cy="240694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075543" y="943430"/>
            <a:ext cx="72571" cy="5602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42" y="5660934"/>
            <a:ext cx="1653933" cy="100499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638629" y="4542971"/>
            <a:ext cx="4252685" cy="140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338286" y="5660934"/>
            <a:ext cx="2431972" cy="88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15860" y="6627169"/>
            <a:ext cx="5277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source: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7155543" y="5660934"/>
            <a:ext cx="280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Stored</a:t>
            </a:r>
            <a:r>
              <a:rPr lang="en-US" strike="sngStrike" dirty="0" smtClean="0"/>
              <a:t> in video games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389829" y="4089958"/>
            <a:ext cx="3059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Al </a:t>
            </a:r>
            <a:r>
              <a:rPr lang="en-US" sz="900" strike="sngStrike" dirty="0" err="1" smtClean="0"/>
              <a:t>kaida</a:t>
            </a:r>
            <a:r>
              <a:rPr lang="en-US" sz="900" strike="sngStrike" dirty="0" smtClean="0"/>
              <a:t> 02 </a:t>
            </a:r>
            <a:r>
              <a:rPr lang="en-US" dirty="0" smtClean="0"/>
              <a:t>!JFK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busnes</a:t>
            </a:r>
            <a:r>
              <a:rPr lang="en-US" strike="sngStrike" dirty="0" smtClean="0"/>
              <a:t> gymnasium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nonPIoceConteieItem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akin,ddr</a:t>
            </a:r>
            <a:r>
              <a:rPr lang="en-US" sz="800" strike="sngStrike" dirty="0" smtClean="0"/>
              <a:t> spy friend)</a:t>
            </a:r>
            <a:endParaRPr lang="en-US" sz="800" strike="sngStrike" dirty="0"/>
          </a:p>
        </p:txBody>
      </p:sp>
      <p:sp>
        <p:nvSpPr>
          <p:cNvPr id="45" name="Oval 44"/>
          <p:cNvSpPr/>
          <p:nvPr/>
        </p:nvSpPr>
        <p:spPr>
          <a:xfrm>
            <a:off x="10166456" y="5361689"/>
            <a:ext cx="1583659" cy="12395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193159" y="4906609"/>
            <a:ext cx="547412" cy="49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702299" y="2867353"/>
            <a:ext cx="3692350" cy="22866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11075626" y="4904553"/>
            <a:ext cx="547412" cy="49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612322" y="6073674"/>
            <a:ext cx="547412" cy="49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631165" y="6243663"/>
            <a:ext cx="547412" cy="498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491109" y="5692428"/>
            <a:ext cx="114005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Calc</a:t>
            </a:r>
            <a:r>
              <a:rPr lang="en-US" sz="1050" dirty="0" smtClean="0"/>
              <a:t>.!HCOM:JSUE</a:t>
            </a:r>
          </a:p>
          <a:p>
            <a:r>
              <a:rPr lang="en-US" sz="1050" dirty="0" smtClean="0"/>
              <a:t>:chuch.avg.int</a:t>
            </a:r>
            <a:endParaRPr lang="en-US" sz="105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10919703" y="4904553"/>
            <a:ext cx="1082128" cy="498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1116220" y="6145362"/>
            <a:ext cx="1082128" cy="498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268883" y="6252581"/>
            <a:ext cx="1082128" cy="4989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0317684" y="4799528"/>
            <a:ext cx="312533" cy="6772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5673361" y="5306414"/>
            <a:ext cx="2403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eval.sEW</a:t>
            </a:r>
            <a:r>
              <a:rPr lang="en-US" dirty="0" smtClean="0"/>
              <a:t>[x].docs(floor)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64" y="5296553"/>
            <a:ext cx="447526" cy="39158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413556" y="5138131"/>
            <a:ext cx="1667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Navid,nikpour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Choppign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evey</a:t>
            </a:r>
            <a:r>
              <a:rPr lang="en-US" sz="800" strike="sngStrike" dirty="0" smtClean="0"/>
              <a:t> bush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937135" y="6243663"/>
            <a:ext cx="504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</a:t>
            </a:r>
            <a:r>
              <a:rPr lang="en-US" sz="800" strike="sngStrike" dirty="0" smtClean="0"/>
              <a:t>(your mother).</a:t>
            </a:r>
            <a:r>
              <a:rPr lang="en-US" dirty="0" smtClean="0"/>
              <a:t>JFK(</a:t>
            </a:r>
            <a:r>
              <a:rPr lang="en-US" dirty="0" err="1" smtClean="0"/>
              <a:t>syusim</a:t>
            </a:r>
            <a:r>
              <a:rPr lang="en-US" dirty="0" smtClean="0"/>
              <a:t>(.ATOMBOMB(nadir </a:t>
            </a:r>
            <a:r>
              <a:rPr lang="en-US" dirty="0" err="1" smtClean="0"/>
              <a:t>nickpoiu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015493" y="6442304"/>
            <a:ext cx="24096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Princess Sibylla of Saxe-Coburg and Gotha</a:t>
            </a:r>
            <a:endParaRPr lang="en-US" sz="9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6061922" y="6163431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7828054" y="5190613"/>
            <a:ext cx="992596" cy="790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60" idx="3"/>
          </p:cNvCxnSpPr>
          <p:nvPr/>
        </p:nvCxnSpPr>
        <p:spPr>
          <a:xfrm flipV="1">
            <a:off x="5534207" y="5492346"/>
            <a:ext cx="3114683" cy="1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53862" y="6103438"/>
            <a:ext cx="1537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005288"/>
                </a:solidFill>
                <a:effectLst/>
                <a:latin typeface="Georgia" panose="02040502050405020303" pitchFamily="18" charset="0"/>
              </a:rPr>
              <a:t>Kartellverbot</a:t>
            </a:r>
            <a:endParaRPr lang="en-US" b="0" i="0" dirty="0">
              <a:solidFill>
                <a:srgbClr val="005288"/>
              </a:solidFill>
              <a:effectLst/>
              <a:latin typeface="Georgia" panose="02040502050405020303" pitchFamily="18" charset="0"/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85" y="5498700"/>
            <a:ext cx="731520" cy="103327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52222" y="6466897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err="1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Preisabsprachen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-87170" y="6223191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0653698" y="4590561"/>
            <a:ext cx="10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SR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9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0641" y="6074468"/>
            <a:ext cx="17924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WW2</a:t>
            </a:r>
            <a:endParaRPr lang="en-US" sz="5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77371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1988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39" y="1890121"/>
            <a:ext cx="1978159" cy="14817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55239" y="1782302"/>
            <a:ext cx="2149450" cy="17023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57" y="1929971"/>
            <a:ext cx="2420938" cy="136177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549024" y="1623562"/>
            <a:ext cx="1912699" cy="2017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92" y="1884931"/>
            <a:ext cx="1407807" cy="147851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290917" y="3788229"/>
            <a:ext cx="9781881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22952" y="3962400"/>
            <a:ext cx="9757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2Y Moved	St. Rita Prison Arrest	v1,   	v2</a:t>
            </a:r>
            <a:r>
              <a:rPr lang="en-US" strike="sngStrike" dirty="0" smtClean="0"/>
              <a:t>.gheoho</a:t>
            </a:r>
            <a:r>
              <a:rPr lang="en-US" dirty="0" smtClean="0"/>
              <a:t>(HOMCI:LUX </a:t>
            </a:r>
            <a:r>
              <a:rPr lang="en-US" strike="sngStrike" dirty="0" smtClean="0"/>
              <a:t>gymnastics</a:t>
            </a:r>
            <a:r>
              <a:rPr lang="en-US" dirty="0" smtClean="0"/>
              <a:t>).St. Rita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290917" y="4348675"/>
            <a:ext cx="9781881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135" y="4708409"/>
            <a:ext cx="2722235" cy="15312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36242" y="4754506"/>
            <a:ext cx="7306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!HOMICDIE:LUX:VHS 1988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ibm.atombombnegineer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arul</a:t>
            </a:r>
            <a:r>
              <a:rPr lang="en-US" strike="sngStrike" dirty="0" smtClean="0"/>
              <a:t> raj)</a:t>
            </a:r>
          </a:p>
          <a:p>
            <a:r>
              <a:rPr lang="en-US" dirty="0"/>
              <a:t>	</a:t>
            </a:r>
            <a:r>
              <a:rPr lang="en-US" dirty="0" smtClean="0"/>
              <a:t>NAVY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arul</a:t>
            </a:r>
            <a:r>
              <a:rPr lang="en-US" strike="sngStrike" dirty="0" smtClean="0"/>
              <a:t> raj).</a:t>
            </a:r>
            <a:r>
              <a:rPr lang="en-US" dirty="0" smtClean="0"/>
              <a:t>SQ.ELEECTRIL </a:t>
            </a:r>
            <a:r>
              <a:rPr lang="en-US" strike="sngStrike" dirty="0" smtClean="0"/>
              <a:t>(curly </a:t>
            </a:r>
            <a:r>
              <a:rPr lang="en-US" strike="sngStrike" dirty="0" err="1" smtClean="0"/>
              <a:t>freis</a:t>
            </a:r>
            <a:r>
              <a:rPr lang="en-US" strike="sngStrike" dirty="0" smtClean="0"/>
              <a:t>).</a:t>
            </a:r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698171" y="4601029"/>
            <a:ext cx="3933372" cy="14996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3742" y="1173049"/>
            <a:ext cx="753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 </a:t>
            </a:r>
            <a:r>
              <a:rPr lang="en-US" strike="sngStrike" dirty="0" smtClean="0"/>
              <a:t>!HOMCIDE:BILL ROOM IPX  CPVA.!</a:t>
            </a:r>
            <a:r>
              <a:rPr lang="en-US" strike="sngStrike" dirty="0" err="1" smtClean="0"/>
              <a:t>JOEPHSE.TERMIANTORsex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nois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57" y="4708408"/>
            <a:ext cx="1843197" cy="148568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391326" y="4708408"/>
            <a:ext cx="2844916" cy="831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227135" y="6347046"/>
            <a:ext cx="2722235" cy="5109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391326" y="6347046"/>
            <a:ext cx="337360" cy="5109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2276915" y="641785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VHS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488" y="5972930"/>
            <a:ext cx="1496462" cy="74823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5223984" y="5972930"/>
            <a:ext cx="2279902" cy="563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36690" y="5752388"/>
            <a:ext cx="10422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Gorbahce</a:t>
            </a:r>
            <a:r>
              <a:rPr lang="en-US" sz="900" strike="sngStrike" dirty="0" smtClean="0"/>
              <a:t>(Keaton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5161819" y="5848308"/>
            <a:ext cx="2279902" cy="5632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105" y="6159666"/>
            <a:ext cx="786284" cy="44228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7981914" y="6109631"/>
            <a:ext cx="987831" cy="473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48690" y="5824757"/>
            <a:ext cx="949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SAXONY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388" y="6126835"/>
            <a:ext cx="431777" cy="43177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8839584" y="6125236"/>
            <a:ext cx="760453" cy="341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969736" y="583723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NUN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726484" y="5593378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7834" y="4331732"/>
            <a:ext cx="509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41.MONTIROING.MILTIARY.POST EXCHANGE.1D8723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03742" y="4516398"/>
            <a:ext cx="5203572" cy="84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4281714" y="4754506"/>
            <a:ext cx="58057" cy="19220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42037" y="6676570"/>
            <a:ext cx="2153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Watch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movied</a:t>
            </a:r>
            <a:r>
              <a:rPr lang="en-US" sz="800" strike="sngStrike" dirty="0" smtClean="0">
                <a:solidFill>
                  <a:schemeClr val="bg1"/>
                </a:solidFill>
              </a:rPr>
              <a:t> for 2hours through small viewer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157156" y="3947091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HOMCIE:IS-A-BELL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046343" y="6536495"/>
            <a:ext cx="195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(crack)</a:t>
            </a:r>
            <a:r>
              <a:rPr lang="en-US" dirty="0" smtClean="0"/>
              <a:t>.PENTAGON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526728" y="5791482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  <a:endParaRPr lang="en-US" sz="800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9739086" y="6239666"/>
            <a:ext cx="565603" cy="14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463198" y="6074468"/>
            <a:ext cx="175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10742269" y="6440371"/>
            <a:ext cx="84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(crack)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44914" y="1567543"/>
            <a:ext cx="2510972" cy="2090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2945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904143" y="573133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635004"/>
            <a:ext cx="1495099" cy="931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2262263"/>
            <a:ext cx="4956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</a:t>
            </a:r>
            <a:endParaRPr lang="en-US" sz="96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921273" y="361647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jew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zelda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1246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1304472"/>
            <a:ext cx="1933575" cy="2362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636" y="2540099"/>
            <a:ext cx="1409524" cy="159047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41829" y="1304472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77257" y="3843048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The wiz – release </a:t>
            </a:r>
            <a:r>
              <a:rPr lang="en-US" sz="800" strike="sngStrike" dirty="0" err="1" smtClean="0"/>
              <a:t>managent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100387" y="1284450"/>
            <a:ext cx="2757714" cy="277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13599" y="211624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659" y="2747670"/>
            <a:ext cx="1007783" cy="13108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505371" y="2116240"/>
            <a:ext cx="201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</a:t>
            </a:r>
            <a:r>
              <a:rPr lang="en-US" strike="sngStrike" dirty="0" err="1" smtClean="0"/>
              <a:t>nosies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listning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7213599" y="4383314"/>
            <a:ext cx="453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strike="sngStrike" dirty="0" smtClean="0"/>
              <a:t>Zillow</a:t>
            </a:r>
            <a:r>
              <a:rPr lang="en-US" dirty="0" smtClean="0"/>
              <a:t> MLK(PRESIDINT CNADIDATE)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16659" y="4752646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labcorp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7919241" y="5167086"/>
            <a:ext cx="2269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Plesanton</a:t>
            </a:r>
            <a:r>
              <a:rPr lang="en-US" dirty="0" smtClean="0"/>
              <a:t>, </a:t>
            </a:r>
            <a:r>
              <a:rPr lang="en-US" dirty="0" err="1" smtClean="0"/>
              <a:t>Califonia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618" y="3211386"/>
            <a:ext cx="652521" cy="89381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486663" y="4155946"/>
            <a:ext cx="7477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41.SQ.INDIA.ATOMBOM.</a:t>
            </a:r>
            <a:r>
              <a:rPr lang="en-US" strike="sngStrike" dirty="0" smtClean="0"/>
              <a:t>curlyfreis</a:t>
            </a:r>
            <a:r>
              <a:rPr lang="en-US" dirty="0" smtClean="0"/>
              <a:t>.ELTRICHAIR.inclinePX CAMERCA 2000 room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491759" y="393013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bwonstonroom</a:t>
            </a:r>
            <a:endParaRPr lang="en-US" sz="800" strike="sngStrike" dirty="0"/>
          </a:p>
        </p:txBody>
      </p:sp>
      <p:cxnSp>
        <p:nvCxnSpPr>
          <p:cNvPr id="46" name="Straight Connector 45"/>
          <p:cNvCxnSpPr>
            <a:endCxn id="41" idx="3"/>
          </p:cNvCxnSpPr>
          <p:nvPr/>
        </p:nvCxnSpPr>
        <p:spPr>
          <a:xfrm>
            <a:off x="8456275" y="4298335"/>
            <a:ext cx="2507563" cy="4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71" y="3268604"/>
            <a:ext cx="577289" cy="79076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8873312" y="3202978"/>
            <a:ext cx="2413222" cy="1180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1176000" y="3544272"/>
            <a:ext cx="792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073" y="2592260"/>
            <a:ext cx="548558" cy="73235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566420" y="2871434"/>
            <a:ext cx="2143637" cy="118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89111" y="2643412"/>
            <a:ext cx="61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DAD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188076" y="2573094"/>
            <a:ext cx="0" cy="16167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273143" y="2485572"/>
            <a:ext cx="1903246" cy="385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591596" y="3150608"/>
            <a:ext cx="2428309" cy="4248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83" y="3258779"/>
            <a:ext cx="312061" cy="27305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10012334" y="3107906"/>
            <a:ext cx="174559" cy="6440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9025712" y="3355378"/>
            <a:ext cx="2413222" cy="1180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29" y="2877968"/>
            <a:ext cx="343930" cy="30093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691" y="2990069"/>
            <a:ext cx="445683" cy="25069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0094" y="1077331"/>
            <a:ext cx="1819048" cy="66666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7225250" y="1917244"/>
            <a:ext cx="4213684" cy="2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2" y="5105767"/>
            <a:ext cx="2905125" cy="157162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6319">
            <a:off x="4886234" y="5331476"/>
            <a:ext cx="409884" cy="40988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>
            <a:off x="4479244" y="5105767"/>
            <a:ext cx="881483" cy="1091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5718629" y="2300906"/>
            <a:ext cx="2737646" cy="286618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718629" y="3429917"/>
            <a:ext cx="2200612" cy="173716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620550" y="1961806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TERMINATOR:JOESPHE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991" y="4859060"/>
            <a:ext cx="452413" cy="60399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3044147" y="4968090"/>
            <a:ext cx="941728" cy="38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3682098" y="5841711"/>
            <a:ext cx="506124" cy="83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212334" y="4562937"/>
            <a:ext cx="392834" cy="566490"/>
          </a:xfrm>
          <a:prstGeom prst="rect">
            <a:avLst/>
          </a:prstGeom>
        </p:spPr>
      </p:pic>
      <p:cxnSp>
        <p:nvCxnSpPr>
          <p:cNvPr id="87" name="Straight Arrow Connector 86"/>
          <p:cNvCxnSpPr/>
          <p:nvPr/>
        </p:nvCxnSpPr>
        <p:spPr>
          <a:xfrm>
            <a:off x="4333095" y="4718741"/>
            <a:ext cx="968497" cy="74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66812" y="4562937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v1.CPVA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391" y="5011460"/>
            <a:ext cx="452413" cy="60399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221" y="5849170"/>
            <a:ext cx="452413" cy="60399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21" y="6001570"/>
            <a:ext cx="452413" cy="6039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021" y="6153970"/>
            <a:ext cx="452413" cy="6039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1099" y="1232805"/>
            <a:ext cx="443506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!HOMICDI:MAYRO</a:t>
            </a:r>
          </a:p>
          <a:p>
            <a:r>
              <a:rPr lang="en-US" sz="1600" strike="sngStrike" dirty="0" smtClean="0"/>
              <a:t>I </a:t>
            </a:r>
            <a:r>
              <a:rPr lang="en-US" sz="1600" strike="sngStrike" dirty="0" err="1" smtClean="0"/>
              <a:t>wnato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slepep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outsid</a:t>
            </a:r>
            <a:r>
              <a:rPr lang="en-US" sz="1600" strike="sngStrike" dirty="0" smtClean="0"/>
              <a:t> your </a:t>
            </a:r>
            <a:r>
              <a:rPr lang="en-US" sz="1600" strike="sngStrike" dirty="0" err="1" smtClean="0"/>
              <a:t>budlig</a:t>
            </a:r>
            <a:r>
              <a:rPr lang="en-US" sz="1600" strike="sngStrike" dirty="0" smtClean="0"/>
              <a:t>  and be with you.</a:t>
            </a:r>
          </a:p>
          <a:p>
            <a:r>
              <a:rPr lang="en-US" sz="1600" strike="sngStrike" dirty="0" smtClean="0"/>
              <a:t>B-</a:t>
            </a:r>
            <a:r>
              <a:rPr lang="en-US" sz="1600" strike="sngStrike" dirty="0" err="1" smtClean="0"/>
              <a:t>i</a:t>
            </a:r>
            <a:r>
              <a:rPr lang="en-US" sz="1600" strike="sngStrike" dirty="0" smtClean="0"/>
              <a:t>-G, Soul </a:t>
            </a:r>
            <a:r>
              <a:rPr lang="en-US" sz="1600" strike="sngStrike" dirty="0" err="1" smtClean="0"/>
              <a:t>ansylum</a:t>
            </a:r>
            <a:endParaRPr lang="en-US" sz="1600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76571" y="5463055"/>
            <a:ext cx="1440088" cy="1394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71886" y="5536418"/>
            <a:ext cx="1320800" cy="661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6" y="1029541"/>
            <a:ext cx="876300" cy="876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216435" y="949296"/>
            <a:ext cx="418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ATOMCLOCK(PENTAOGN VIRGINIA MARY)</a:t>
            </a:r>
            <a:endParaRPr lang="en-US" b="1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971562" y="1887775"/>
            <a:ext cx="1533809" cy="199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073852" y="1756335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Mother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4482" y="3702926"/>
            <a:ext cx="244013" cy="18043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810" y="3934995"/>
            <a:ext cx="255779" cy="17020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1744326" y="3531832"/>
            <a:ext cx="332973" cy="6580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273143" y="21772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75543" y="1436914"/>
            <a:ext cx="684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/>
              <a:t>DEA.</a:t>
            </a:r>
            <a:r>
              <a:rPr lang="en-US" sz="5400" strike="sngStrike" dirty="0" err="1" smtClean="0"/>
              <a:t>aei.maxplank.marx</a:t>
            </a:r>
            <a:endParaRPr lang="en-US" sz="54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167086" y="2612571"/>
            <a:ext cx="597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 and police </a:t>
            </a:r>
            <a:r>
              <a:rPr lang="en-US" strike="sngStrike" dirty="0" err="1" smtClean="0"/>
              <a:t>poting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refence</a:t>
            </a:r>
            <a:r>
              <a:rPr lang="en-US" strike="sngStrike" dirty="0" smtClean="0"/>
              <a:t> and </a:t>
            </a:r>
            <a:r>
              <a:rPr lang="en-US" b="1" strike="sngStrike" dirty="0" err="1" smtClean="0"/>
              <a:t>storge</a:t>
            </a:r>
            <a:r>
              <a:rPr lang="en-US" strike="sngStrike" dirty="0" smtClean="0"/>
              <a:t> in the picture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64" y="2360244"/>
            <a:ext cx="2777899" cy="209731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936343" y="3193143"/>
            <a:ext cx="2982548" cy="1190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3715657" y="3628571"/>
            <a:ext cx="2989943" cy="159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10208" y="4466378"/>
            <a:ext cx="157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took </a:t>
            </a:r>
            <a:r>
              <a:rPr lang="en-US" strike="sngStrike" dirty="0" err="1" smtClean="0"/>
              <a:t>cocain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612571" y="5704114"/>
            <a:ext cx="806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Ther</a:t>
            </a:r>
            <a:r>
              <a:rPr lang="en-US" strike="sngStrike" dirty="0" smtClean="0"/>
              <a:t> are many </a:t>
            </a:r>
            <a:r>
              <a:rPr lang="en-US" strike="sngStrike" dirty="0" err="1" smtClean="0"/>
              <a:t>polic</a:t>
            </a:r>
            <a:r>
              <a:rPr lang="en-US" strike="sngStrike" dirty="0" smtClean="0"/>
              <a:t> content reroutes and context </a:t>
            </a:r>
            <a:r>
              <a:rPr lang="en-US" strike="sngStrike" dirty="0" err="1" smtClean="0"/>
              <a:t>confugrtaioan</a:t>
            </a:r>
            <a:r>
              <a:rPr lang="en-US" strike="sngStrike" dirty="0" smtClean="0"/>
              <a:t> with better </a:t>
            </a:r>
            <a:r>
              <a:rPr lang="en-US" strike="sngStrike" dirty="0" err="1" smtClean="0"/>
              <a:t>qualtity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295855" y="4909843"/>
            <a:ext cx="2819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PARANOIA</a:t>
            </a:r>
            <a:endParaRPr lang="en-US" sz="4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213764" y="2191657"/>
            <a:ext cx="3096444" cy="271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93486" y="6226629"/>
            <a:ext cx="288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VIRIGNIA.</a:t>
            </a:r>
            <a:r>
              <a:rPr lang="en-US" strike="sngStrike" dirty="0" err="1" smtClean="0"/>
              <a:t>prosac.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tottise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3539438" y="5957325"/>
            <a:ext cx="26351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angst, </a:t>
            </a:r>
            <a:r>
              <a:rPr lang="en-US" sz="4000" strike="sngStrike" dirty="0" err="1" smtClean="0"/>
              <a:t>axiaty</a:t>
            </a:r>
            <a:endParaRPr lang="en-US" sz="40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642937" y="6411295"/>
            <a:ext cx="443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$250,000/y JFK(</a:t>
            </a:r>
            <a:r>
              <a:rPr lang="en-US" strike="sngStrike" dirty="0" err="1" smtClean="0"/>
              <a:t>neil</a:t>
            </a:r>
            <a:r>
              <a:rPr lang="en-US" dirty="0" smtClean="0"/>
              <a:t>).MKL(</a:t>
            </a:r>
            <a:r>
              <a:rPr lang="en-US" dirty="0" err="1" smtClean="0"/>
              <a:t>ghoeh</a:t>
            </a:r>
            <a:r>
              <a:rPr lang="en-US" dirty="0" smtClean="0"/>
              <a:t>(king)  ROLM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218057" y="6411295"/>
            <a:ext cx="66245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187543" y="6595961"/>
            <a:ext cx="1030514" cy="6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45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904143" y="573133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5635004"/>
            <a:ext cx="1495099" cy="9313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2262263"/>
            <a:ext cx="8066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II</a:t>
            </a:r>
            <a:endParaRPr lang="en-US" sz="96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921273" y="3616479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jew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zelda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5167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857" y="1716313"/>
            <a:ext cx="2576286" cy="3864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96" y="2932489"/>
            <a:ext cx="2038726" cy="38061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0" y="3099471"/>
            <a:ext cx="4002666" cy="32108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080000" y="1988457"/>
            <a:ext cx="2133599" cy="48695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583" y="1161706"/>
            <a:ext cx="478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 Touch Money  Food Stamps, Green Stamps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037707" y="1460313"/>
            <a:ext cx="543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VIRGINAI.MARY.FORT MYERS: </a:t>
            </a:r>
            <a:r>
              <a:rPr lang="en-US" strike="sngStrike" dirty="0" smtClean="0"/>
              <a:t>things you forge in </a:t>
            </a:r>
            <a:r>
              <a:rPr lang="en-US" strike="sngStrike" dirty="0" err="1" smtClean="0"/>
              <a:t>povety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148114" y="1320800"/>
            <a:ext cx="3207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JOE(DR JOEPHSOE)TERMINATOR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79" y="2023436"/>
            <a:ext cx="1487554" cy="99218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185636" y="2002971"/>
            <a:ext cx="2743621" cy="451394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658" y="2031995"/>
            <a:ext cx="1315357" cy="98853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0027734" y="2082016"/>
            <a:ext cx="1821606" cy="101745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262" y="2262598"/>
            <a:ext cx="852115" cy="133978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03503" y="1538290"/>
            <a:ext cx="332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1987 HOMCE:LUX:HOMCE:NANA</a:t>
            </a:r>
          </a:p>
          <a:p>
            <a:r>
              <a:rPr lang="en-US" b="1" dirty="0" smtClean="0"/>
              <a:t>CHEKCPOIN CHRALIE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903503" y="2082016"/>
            <a:ext cx="1176497" cy="2341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763056" y="891959"/>
            <a:ext cx="2450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apple.cocain</a:t>
            </a:r>
            <a:endParaRPr lang="en-US" sz="800" strike="sngStrike" dirty="0" smtClean="0"/>
          </a:p>
          <a:p>
            <a:r>
              <a:rPr lang="en-US" dirty="0" smtClean="0"/>
              <a:t>Shelf (LEFT)</a:t>
            </a:r>
            <a:r>
              <a:rPr lang="en-US" dirty="0" err="1" smtClean="0"/>
              <a:t>Lotery</a:t>
            </a:r>
            <a:r>
              <a:rPr lang="en-US" dirty="0" smtClean="0"/>
              <a:t> </a:t>
            </a:r>
            <a:r>
              <a:rPr lang="en-US" dirty="0" err="1" smtClean="0"/>
              <a:t>tickes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819423" y="1147474"/>
            <a:ext cx="3818896" cy="51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3154" y="1161706"/>
            <a:ext cx="21900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41.ATOMCLICK(time</a:t>
            </a:r>
          </a:p>
          <a:p>
            <a:r>
              <a:rPr lang="en-US" sz="900" dirty="0" smtClean="0"/>
              <a:t>,§</a:t>
            </a:r>
            <a:r>
              <a:rPr lang="en-US" sz="900" dirty="0" err="1" smtClean="0"/>
              <a:t>Tehft</a:t>
            </a:r>
            <a:r>
              <a:rPr lang="en-US" sz="900" dirty="0" smtClean="0"/>
              <a:t> life HOMIE:NANA </a:t>
            </a:r>
            <a:r>
              <a:rPr lang="en-US" sz="900" dirty="0" err="1" smtClean="0"/>
              <a:t>cocai</a:t>
            </a:r>
            <a:r>
              <a:rPr lang="en-US" sz="900" dirty="0" smtClean="0"/>
              <a:t> AND </a:t>
            </a:r>
            <a:r>
              <a:rPr lang="en-US" sz="900" dirty="0" err="1" smtClean="0"/>
              <a:t>garyn</a:t>
            </a:r>
            <a:r>
              <a:rPr lang="en-US" sz="900" dirty="0" smtClean="0"/>
              <a:t>)</a:t>
            </a:r>
            <a:endParaRPr lang="en-US" sz="900" dirty="0"/>
          </a:p>
        </p:txBody>
      </p:sp>
      <p:sp>
        <p:nvSpPr>
          <p:cNvPr id="31" name="TextBox 30"/>
          <p:cNvSpPr txBox="1"/>
          <p:nvPr/>
        </p:nvSpPr>
        <p:spPr>
          <a:xfrm>
            <a:off x="167531" y="1619125"/>
            <a:ext cx="1251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Listickscent</a:t>
            </a:r>
            <a:endParaRPr lang="en-US" strike="sngStrike" dirty="0" smtClean="0"/>
          </a:p>
          <a:p>
            <a:r>
              <a:rPr lang="en-US" strike="sngStrike" dirty="0" smtClean="0"/>
              <a:t>!WHITE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gatos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4" name="Straight Connector 33"/>
          <p:cNvCxnSpPr>
            <a:endCxn id="30" idx="3"/>
          </p:cNvCxnSpPr>
          <p:nvPr/>
        </p:nvCxnSpPr>
        <p:spPr>
          <a:xfrm>
            <a:off x="1698171" y="1346372"/>
            <a:ext cx="675006" cy="6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638319" y="1294619"/>
            <a:ext cx="1248235" cy="1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57446" y="1076515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Shel</a:t>
            </a:r>
            <a:r>
              <a:rPr lang="en-US" sz="800" strike="sngStrike" dirty="0" smtClean="0"/>
              <a:t>(right) </a:t>
            </a:r>
            <a:r>
              <a:rPr lang="en-US" sz="800" strike="sngStrike" dirty="0" err="1" smtClean="0"/>
              <a:t>woth</a:t>
            </a:r>
            <a:r>
              <a:rPr lang="en-US" sz="800" strike="sngStrike" dirty="0" smtClean="0"/>
              <a:t>(liquor)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9499093" y="872705"/>
            <a:ext cx="19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DAVIS, CALIFORNIA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9347200" y="1147474"/>
            <a:ext cx="406667" cy="103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1305" y="5940989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2:15 Police Sirens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21305" y="5822108"/>
            <a:ext cx="624164" cy="57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1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2249714"/>
            <a:ext cx="1487714" cy="148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21" y="2249714"/>
            <a:ext cx="1072104" cy="16110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895" y="3737428"/>
            <a:ext cx="852115" cy="13397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759200" y="3737428"/>
            <a:ext cx="2336800" cy="133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036" y="3737428"/>
            <a:ext cx="1487554" cy="99218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717907" y="3563630"/>
            <a:ext cx="2336800" cy="133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60686" y="1553029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50514" y="1553029"/>
            <a:ext cx="2008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SAFTY</a:t>
            </a:r>
            <a:r>
              <a:rPr lang="en-US" sz="800" dirty="0" smtClean="0"/>
              <a:t>( §Distance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524343" y="10708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J-10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747829" y="1039779"/>
            <a:ext cx="1553028" cy="43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386285" y="5559344"/>
            <a:ext cx="1994236" cy="11466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473371" y="5733143"/>
            <a:ext cx="217715" cy="20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625771" y="5885543"/>
            <a:ext cx="217715" cy="20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78171" y="6037943"/>
            <a:ext cx="217715" cy="20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930571" y="6190343"/>
            <a:ext cx="217715" cy="20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82971" y="6342743"/>
            <a:ext cx="217715" cy="203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733143" y="5733143"/>
            <a:ext cx="3744686" cy="986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91086" y="5283200"/>
            <a:ext cx="11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</a:t>
            </a:r>
            <a:r>
              <a:rPr lang="en-US" sz="800" strike="sngStrike" dirty="0" smtClean="0"/>
              <a:t>condoms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094234" y="527270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§187,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970785" y="5154986"/>
            <a:ext cx="154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Picture </a:t>
            </a:r>
            <a:r>
              <a:rPr lang="en-US" strike="sngStrike" dirty="0" err="1" smtClean="0"/>
              <a:t>orginal</a:t>
            </a:r>
            <a:endParaRPr lang="en-US" strike="sngStrike" dirty="0"/>
          </a:p>
        </p:txBody>
      </p:sp>
      <p:sp>
        <p:nvSpPr>
          <p:cNvPr id="31" name="Oval 30"/>
          <p:cNvSpPr/>
          <p:nvPr/>
        </p:nvSpPr>
        <p:spPr>
          <a:xfrm>
            <a:off x="7798184" y="5936343"/>
            <a:ext cx="300787" cy="29028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726840" y="6190343"/>
            <a:ext cx="493485" cy="391885"/>
          </a:xfrm>
          <a:prstGeom prst="ellipse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726840" y="5652532"/>
            <a:ext cx="653681" cy="120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32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8400" y="16691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200" y="2249714"/>
            <a:ext cx="1487714" cy="1487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038475"/>
            <a:ext cx="2619375" cy="1743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97714" y="2038475"/>
            <a:ext cx="1426990" cy="1435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34514" y="2583543"/>
            <a:ext cx="294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HOMICIDE-IS-A-BELL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305" y="2324678"/>
            <a:ext cx="1456872" cy="14568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13913" y="2842408"/>
            <a:ext cx="135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722714" y="4165600"/>
            <a:ext cx="1101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Vitamin A</a:t>
            </a:r>
          </a:p>
          <a:p>
            <a:r>
              <a:rPr lang="en-US" dirty="0" smtClean="0"/>
              <a:t>Vitamin B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396343" y="4601029"/>
            <a:ext cx="1901371" cy="72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5297714" y="3133520"/>
            <a:ext cx="2467429" cy="1355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049086" y="4673600"/>
            <a:ext cx="775212" cy="62411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21943" y="5297714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Spelling(de)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011209" y="4165600"/>
            <a:ext cx="25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That is good for you eyes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3913" y="5048930"/>
            <a:ext cx="868121" cy="4334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939" y="5393126"/>
            <a:ext cx="868121" cy="43345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9107713" y="5295785"/>
            <a:ext cx="703943" cy="513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107713" y="5811649"/>
            <a:ext cx="703943" cy="5139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flipH="1">
            <a:off x="9266528" y="5297714"/>
            <a:ext cx="140578" cy="18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flipH="1">
            <a:off x="9418928" y="5450114"/>
            <a:ext cx="140578" cy="18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913913" y="4811931"/>
            <a:ext cx="1030960" cy="63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902091" y="5131022"/>
            <a:ext cx="801072" cy="93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26912" y="4695883"/>
            <a:ext cx="26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Holding carrots up to eyes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8318999" y="1180429"/>
            <a:ext cx="382668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POLIZEI:SEXUAL:DEZENAT</a:t>
            </a:r>
          </a:p>
          <a:p>
            <a:r>
              <a:rPr lang="en-US" dirty="0" smtClean="0"/>
              <a:t>1996 MAINSTEET(HOMCIE:LUX:VHS)</a:t>
            </a:r>
          </a:p>
          <a:p>
            <a:r>
              <a:rPr lang="en-US" sz="800" strike="sngStrike" dirty="0" smtClean="0"/>
              <a:t>Put person </a:t>
            </a:r>
            <a:r>
              <a:rPr lang="en-US" sz="800" strike="sngStrike" dirty="0" err="1" smtClean="0"/>
              <a:t>nacke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movei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caoot</a:t>
            </a:r>
            <a:r>
              <a:rPr lang="en-US" sz="800" strike="sngStrike" dirty="0" smtClean="0"/>
              <a:t> at POLAIE :WAGNER HOUSE (</a:t>
            </a:r>
            <a:r>
              <a:rPr lang="en-US" sz="800" strike="sngStrike" dirty="0" err="1" smtClean="0"/>
              <a:t>Redhaur</a:t>
            </a:r>
            <a:r>
              <a:rPr lang="en-US" sz="800" strike="sngStrike" dirty="0" smtClean="0"/>
              <a:t> CIVIL CODE</a:t>
            </a:r>
          </a:p>
          <a:p>
            <a:r>
              <a:rPr lang="en-US" dirty="0" smtClean="0"/>
              <a:t>St. Pope Franco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15" idx="3"/>
          </p:cNvCxnSpPr>
          <p:nvPr/>
        </p:nvCxnSpPr>
        <p:spPr>
          <a:xfrm flipV="1">
            <a:off x="4824298" y="3133520"/>
            <a:ext cx="2465979" cy="135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 rot="20033414">
            <a:off x="4893961" y="3737740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Is-a-bell: vitamin B (</a:t>
            </a:r>
            <a:r>
              <a:rPr lang="en-US" sz="800" strike="sngStrike" dirty="0" err="1" smtClean="0"/>
              <a:t>chemles</a:t>
            </a:r>
            <a:r>
              <a:rPr lang="en-US" sz="800" strike="sngStrike" dirty="0" smtClean="0"/>
              <a:t> company)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6239612" y="4337678"/>
            <a:ext cx="2554244" cy="15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1"/>
            <a:endCxn id="36" idx="3"/>
          </p:cNvCxnSpPr>
          <p:nvPr/>
        </p:nvCxnSpPr>
        <p:spPr>
          <a:xfrm>
            <a:off x="9026912" y="4880549"/>
            <a:ext cx="2672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870200" y="5131022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laughing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2806783" y="6429828"/>
            <a:ext cx="3949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!crying: do you want </a:t>
            </a:r>
            <a:r>
              <a:rPr lang="en-US" b="1" dirty="0" err="1" smtClean="0"/>
              <a:t>ot</a:t>
            </a:r>
            <a:r>
              <a:rPr lang="en-US" b="1" dirty="0" smtClean="0"/>
              <a:t> make nana cry?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764771" y="6429828"/>
            <a:ext cx="8934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438400" y="6614494"/>
            <a:ext cx="485187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24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3759200" y="3824482"/>
            <a:ext cx="6563175" cy="3766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60" y="1411569"/>
            <a:ext cx="1819048" cy="6666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9829" y="2441178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v1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89829" y="3831771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428343" y="2293257"/>
            <a:ext cx="4894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Francis:</a:t>
            </a:r>
            <a:r>
              <a:rPr lang="en-US" strike="sngStrike" dirty="0" smtClean="0"/>
              <a:t> You have bathrooms? Schoen </a:t>
            </a:r>
            <a:r>
              <a:rPr lang="en-US" strike="sngStrike" dirty="0" err="1" smtClean="0"/>
              <a:t>fuer</a:t>
            </a:r>
            <a:r>
              <a:rPr lang="en-US" strike="sngStrike" dirty="0" smtClean="0"/>
              <a:t> dich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Thomas </a:t>
            </a:r>
            <a:r>
              <a:rPr lang="en-US" strike="sngStrike" dirty="0" err="1" smtClean="0"/>
              <a:t>nees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shoen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fuer</a:t>
            </a:r>
            <a:r>
              <a:rPr lang="en-US" strike="sngStrike" dirty="0" smtClean="0"/>
              <a:t> dich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52051" y="2216743"/>
            <a:ext cx="1480457" cy="47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444343" y="3193143"/>
            <a:ext cx="36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Translate{ </a:t>
            </a:r>
            <a:r>
              <a:rPr lang="en-US" strike="sngStrike" dirty="0" smtClean="0"/>
              <a:t>good for you </a:t>
            </a:r>
            <a:r>
              <a:rPr lang="en-US" dirty="0" smtClean="0"/>
              <a:t>}.eval.avg.US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16085" y="3562475"/>
            <a:ext cx="12294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!shallow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81" y="2931135"/>
            <a:ext cx="1651339" cy="8933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6319">
            <a:off x="2011574" y="3101537"/>
            <a:ext cx="232987" cy="23298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568765" y="2890538"/>
            <a:ext cx="1377635" cy="887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8437" y="3193143"/>
            <a:ext cx="909524" cy="6386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2171" y="4688114"/>
            <a:ext cx="3980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VIRING:HOMICDE:KYSTRAL</a:t>
            </a:r>
            <a:r>
              <a:rPr lang="en-US" dirty="0" err="1" smtClean="0">
                <a:sym typeface="Wingdings" panose="05000000000000000000" pitchFamily="2" charset="2"/>
              </a:rPr>
              <a:t>:sax:johnthan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err="1" smtClean="0">
                <a:sym typeface="Wingdings" panose="05000000000000000000" pitchFamily="2" charset="2"/>
              </a:rPr>
              <a:t>Johnthan</a:t>
            </a:r>
            <a:r>
              <a:rPr lang="en-US" dirty="0" smtClean="0">
                <a:sym typeface="Wingdings" panose="05000000000000000000" pitchFamily="2" charset="2"/>
              </a:rPr>
              <a:t> Parker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Nadine Parker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82171" y="5729123"/>
            <a:ext cx="249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HOMICE:BIRD </a:t>
            </a:r>
            <a:r>
              <a:rPr lang="en-US" dirty="0" err="1" smtClean="0"/>
              <a:t>johnahtan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428" y="57291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428" y="46881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82171" y="5149779"/>
            <a:ext cx="2264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08000" y="5355771"/>
            <a:ext cx="3120571" cy="8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176636" y="4872780"/>
            <a:ext cx="2077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554514" y="4201103"/>
            <a:ext cx="262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MONA LISA; </a:t>
            </a:r>
            <a:r>
              <a:rPr lang="en-US" strike="sngStrike" dirty="0" smtClean="0"/>
              <a:t>who the boss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748" y="5110896"/>
            <a:ext cx="352425" cy="533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635646" y="5026492"/>
            <a:ext cx="1080267" cy="67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341257" y="5442857"/>
            <a:ext cx="5220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CVPA 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: </a:t>
            </a:r>
            <a:r>
              <a:rPr lang="en-US" dirty="0" smtClean="0"/>
              <a:t>HOMICIDE-IS-A-BELL: </a:t>
            </a:r>
            <a:r>
              <a:rPr lang="en-US" sz="1000" strike="sngStrike" dirty="0" smtClean="0"/>
              <a:t>eat </a:t>
            </a:r>
            <a:r>
              <a:rPr lang="en-US" sz="1000" strike="sngStrike" dirty="0" err="1" smtClean="0"/>
              <a:t>yougurt</a:t>
            </a:r>
            <a:r>
              <a:rPr lang="en-US" sz="1000" strike="sngStrike" dirty="0" smtClean="0"/>
              <a:t> out of </a:t>
            </a:r>
            <a:r>
              <a:rPr lang="en-US" sz="1000" strike="sngStrike" dirty="0" err="1" smtClean="0"/>
              <a:t>sams</a:t>
            </a:r>
            <a:r>
              <a:rPr lang="en-US" sz="1000" strike="sngStrike" dirty="0" smtClean="0"/>
              <a:t> ass</a:t>
            </a:r>
            <a:endParaRPr lang="en-US" sz="10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5994400" y="5721083"/>
            <a:ext cx="412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Angela/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: </a:t>
            </a:r>
            <a:r>
              <a:rPr lang="en-US" dirty="0" smtClean="0"/>
              <a:t>EDISON FORTMYER </a:t>
            </a:r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7590971" y="5729123"/>
            <a:ext cx="769259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56158" y="238760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276584" y="2668668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Anglea.hells.soccer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444343" y="3218030"/>
            <a:ext cx="986971" cy="344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816256" y="4201103"/>
            <a:ext cx="66717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96768" y="2906877"/>
            <a:ext cx="797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sexabused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ninten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sexnoinse</a:t>
            </a:r>
            <a:endParaRPr lang="en-US" sz="800" strike="sngStrike" dirty="0" smtClean="0"/>
          </a:p>
          <a:p>
            <a:r>
              <a:rPr lang="en-US" sz="800" strike="sngStrike" dirty="0" smtClean="0"/>
              <a:t>And music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2946885" y="1657408"/>
            <a:ext cx="1936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Endpoint: </a:t>
            </a:r>
            <a:r>
              <a:rPr lang="en-US" sz="800" strike="sngStrike" dirty="0" err="1" smtClean="0"/>
              <a:t>johnan</a:t>
            </a:r>
            <a:r>
              <a:rPr lang="en-US" sz="800" strike="sngStrike" dirty="0" smtClean="0"/>
              <a:t> parker ( used ), garbage 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683159" y="5117635"/>
            <a:ext cx="1080267" cy="67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75359" y="5053802"/>
            <a:ext cx="3759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dirty="0" err="1" smtClean="0"/>
              <a:t>yougustor</a:t>
            </a:r>
            <a:r>
              <a:rPr lang="en-US" dirty="0" smtClean="0"/>
              <a:t> </a:t>
            </a:r>
            <a:r>
              <a:rPr lang="en-US" dirty="0" err="1" smtClean="0"/>
              <a:t>ghoeh</a:t>
            </a:r>
            <a:r>
              <a:rPr lang="en-US" dirty="0" smtClean="0"/>
              <a:t>(</a:t>
            </a:r>
            <a:r>
              <a:rPr lang="en-US" dirty="0" err="1" smtClean="0"/>
              <a:t>tyson</a:t>
            </a:r>
            <a:r>
              <a:rPr lang="en-US" dirty="0" smtClean="0"/>
              <a:t>)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5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248229" y="1727200"/>
            <a:ext cx="4049485" cy="291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20229" y="1727200"/>
            <a:ext cx="4397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65371" y="2090057"/>
            <a:ext cx="4252686" cy="361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86971" y="5283200"/>
            <a:ext cx="4833258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302171" y="3149600"/>
            <a:ext cx="1219200" cy="870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10PM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23657" y="2531959"/>
            <a:ext cx="3497943" cy="972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23657" y="2039257"/>
            <a:ext cx="50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Assault, </a:t>
            </a:r>
            <a:r>
              <a:rPr lang="en-US" dirty="0" err="1" smtClean="0"/>
              <a:t>Attemp</a:t>
            </a:r>
            <a:r>
              <a:rPr lang="en-US" dirty="0" smtClean="0"/>
              <a:t> Murder 10:00pm, Fort Worth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91942" y="2710319"/>
            <a:ext cx="196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RYC-3456</a:t>
            </a:r>
            <a:endParaRPr lang="en-US" sz="3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615543" y="2710319"/>
            <a:ext cx="2337770" cy="57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4" y="4761468"/>
            <a:ext cx="296628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63199" y="4165600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9:11AM</a:t>
            </a:r>
          </a:p>
          <a:p>
            <a:r>
              <a:rPr lang="en-US" dirty="0" smtClean="0"/>
              <a:t>July 26,2023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479314" y="3033484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11:09AM</a:t>
            </a:r>
          </a:p>
          <a:p>
            <a:r>
              <a:rPr lang="en-US" dirty="0" smtClean="0"/>
              <a:t>July 25,2023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6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248229" y="1727200"/>
            <a:ext cx="4049485" cy="291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20229" y="1727200"/>
            <a:ext cx="4397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65371" y="2090057"/>
            <a:ext cx="4252686" cy="361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86971" y="5283200"/>
            <a:ext cx="4833258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8302171" y="3149600"/>
            <a:ext cx="1219200" cy="870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10PM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23657" y="2531959"/>
            <a:ext cx="3497943" cy="9724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23657" y="2039257"/>
            <a:ext cx="504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Assault, </a:t>
            </a:r>
            <a:r>
              <a:rPr lang="en-US" dirty="0" err="1" smtClean="0"/>
              <a:t>Attemp</a:t>
            </a:r>
            <a:r>
              <a:rPr lang="en-US" dirty="0" smtClean="0"/>
              <a:t> Murder 10:00pm, Fort Worth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91942" y="2710319"/>
            <a:ext cx="1961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RYC-3456</a:t>
            </a:r>
            <a:endParaRPr lang="en-US" sz="36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615543" y="2710319"/>
            <a:ext cx="2337770" cy="57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4" y="4761468"/>
            <a:ext cx="2966280" cy="16002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63199" y="4165600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9:11AM</a:t>
            </a:r>
          </a:p>
          <a:p>
            <a:r>
              <a:rPr lang="en-US" dirty="0" smtClean="0"/>
              <a:t>July 26,2023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479314" y="3033484"/>
            <a:ext cx="1350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11:09AM</a:t>
            </a:r>
          </a:p>
          <a:p>
            <a:r>
              <a:rPr lang="en-US" dirty="0" smtClean="0"/>
              <a:t>July 25,2023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1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6343" y="3512457"/>
            <a:ext cx="1879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WT</a:t>
            </a:r>
            <a:endParaRPr lang="en-US" sz="9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10629" y="2467429"/>
            <a:ext cx="3831771" cy="3614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2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24" name="Right Arrow 23"/>
          <p:cNvSpPr/>
          <p:nvPr/>
        </p:nvSpPr>
        <p:spPr>
          <a:xfrm flipH="1">
            <a:off x="4935059" y="1938182"/>
            <a:ext cx="1624434" cy="190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49029" y="1938182"/>
            <a:ext cx="1248228" cy="173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25607" y="1071474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0.00001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0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36343" y="3512457"/>
            <a:ext cx="18790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WT</a:t>
            </a:r>
            <a:endParaRPr lang="en-US" sz="9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210629" y="2467429"/>
            <a:ext cx="3831771" cy="3614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03200" y="1151431"/>
            <a:ext cx="516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nonPoliceRTA.nonPolcieLangue</a:t>
            </a:r>
            <a:r>
              <a:rPr lang="en-US" strike="sngStrike" dirty="0" smtClean="0"/>
              <a:t>( to get hit my  by car)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0502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24" name="Right Arrow 23"/>
          <p:cNvSpPr/>
          <p:nvPr/>
        </p:nvSpPr>
        <p:spPr>
          <a:xfrm flipH="1">
            <a:off x="4935059" y="1938182"/>
            <a:ext cx="1624434" cy="190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49029" y="1938182"/>
            <a:ext cx="1248228" cy="173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4252" y="1117640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98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sp>
        <p:nvSpPr>
          <p:cNvPr id="24" name="Right Arrow 23"/>
          <p:cNvSpPr/>
          <p:nvPr/>
        </p:nvSpPr>
        <p:spPr>
          <a:xfrm flipH="1">
            <a:off x="4935059" y="1938182"/>
            <a:ext cx="1624434" cy="190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649029" y="1938182"/>
            <a:ext cx="1248228" cy="173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25607" y="1125217"/>
            <a:ext cx="944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0.00001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6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633740" y="3244334"/>
            <a:ext cx="292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ymcmb</a:t>
            </a:r>
            <a:r>
              <a:rPr lang="en-US" strike="sngStrike" dirty="0" smtClean="0"/>
              <a:t> sample yogurt vanilla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424920" y="2323354"/>
            <a:ext cx="4430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2014 CPVA </a:t>
            </a:r>
          </a:p>
          <a:p>
            <a:r>
              <a:rPr lang="en-US" strike="sngStrike" dirty="0" smtClean="0"/>
              <a:t>remote calls 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sample, </a:t>
            </a:r>
            <a:r>
              <a:rPr lang="en-US" strike="sngStrike" dirty="0" err="1" smtClean="0"/>
              <a:t>facebook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763" y="1633248"/>
            <a:ext cx="1072104" cy="16110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62057" y="1857829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Pms.requlcing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8861024" y="3932304"/>
            <a:ext cx="3330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Yougurt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storce</a:t>
            </a:r>
            <a:r>
              <a:rPr lang="en-US" strike="sngStrike" dirty="0" smtClean="0"/>
              <a:t> </a:t>
            </a:r>
            <a:r>
              <a:rPr lang="en-US" dirty="0" smtClean="0"/>
              <a:t>DAVIS, CALIFNROA</a:t>
            </a:r>
          </a:p>
          <a:p>
            <a:r>
              <a:rPr lang="en-US" strike="sngStrike" dirty="0" err="1" smtClean="0"/>
              <a:t>Clerrlk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yougurt</a:t>
            </a:r>
            <a:endParaRPr lang="en-US" strike="sngStrike" dirty="0" smtClean="0"/>
          </a:p>
          <a:p>
            <a:r>
              <a:rPr lang="en-US" b="1" strike="sngStrike" dirty="0" smtClean="0"/>
              <a:t>S-A-M-P-L-E-S</a:t>
            </a:r>
            <a:endParaRPr lang="en-US" b="1" strike="sngStrike" dirty="0"/>
          </a:p>
        </p:txBody>
      </p:sp>
      <p:sp>
        <p:nvSpPr>
          <p:cNvPr id="15" name="Oval 14"/>
          <p:cNvSpPr/>
          <p:nvPr/>
        </p:nvSpPr>
        <p:spPr>
          <a:xfrm>
            <a:off x="551543" y="1494971"/>
            <a:ext cx="2496457" cy="21186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strike="sngStrike" dirty="0" smtClean="0"/>
              <a:t>RAIK</a:t>
            </a:r>
            <a:endParaRPr lang="en-US" sz="54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699657" y="4397829"/>
            <a:ext cx="429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KING</a:t>
            </a:r>
            <a:r>
              <a:rPr lang="en-US" strike="sngStrike" dirty="0" smtClean="0"/>
              <a:t>(Hendrik)</a:t>
            </a:r>
            <a:r>
              <a:rPr lang="en-US" dirty="0" smtClean="0"/>
              <a:t>.CPVA 1984 </a:t>
            </a:r>
            <a:r>
              <a:rPr lang="en-US" strike="sngStrike" dirty="0" smtClean="0"/>
              <a:t>!fag high </a:t>
            </a:r>
            <a:r>
              <a:rPr lang="en-US" strike="sngStrike" dirty="0" err="1" smtClean="0"/>
              <a:t>siera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207656" y="4582495"/>
            <a:ext cx="187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  <a:r>
              <a:rPr lang="en-US" strike="sngStrike" dirty="0" smtClean="0"/>
              <a:t>(time)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536575" y="4149296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536574" y="4819917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879969" y="3932304"/>
            <a:ext cx="370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</a:t>
            </a:r>
            <a:r>
              <a:rPr lang="en-US" strike="sngStrike" dirty="0" smtClean="0"/>
              <a:t>assumed</a:t>
            </a:r>
            <a:r>
              <a:rPr lang="en-US" dirty="0" smtClean="0"/>
              <a:t>: </a:t>
            </a:r>
            <a:r>
              <a:rPr lang="en-US" strike="sngStrike" dirty="0" smtClean="0"/>
              <a:t>king(</a:t>
            </a:r>
            <a:r>
              <a:rPr lang="en-US" strike="sngStrike" dirty="0" err="1" smtClean="0"/>
              <a:t>hendirk</a:t>
            </a:r>
            <a:r>
              <a:rPr lang="en-US" strike="sngStrike" dirty="0" smtClean="0"/>
              <a:t>) … !fag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515626" y="1962914"/>
            <a:ext cx="86074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BRAUN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00717" y="1980484"/>
            <a:ext cx="148045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2797" y="1051256"/>
            <a:ext cx="2205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pms.recyling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451423" y="882188"/>
            <a:ext cx="2033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DAVIS, CALIFORNIA</a:t>
            </a:r>
            <a:endParaRPr lang="en-US" b="1" dirty="0" smtClean="0"/>
          </a:p>
        </p:txBody>
      </p:sp>
      <p:sp>
        <p:nvSpPr>
          <p:cNvPr id="32" name="Can 31"/>
          <p:cNvSpPr/>
          <p:nvPr/>
        </p:nvSpPr>
        <p:spPr>
          <a:xfrm>
            <a:off x="3396343" y="1251520"/>
            <a:ext cx="1008392" cy="108072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recyling</a:t>
            </a:r>
            <a:endParaRPr lang="en-US" strike="sngStrike" dirty="0"/>
          </a:p>
        </p:txBody>
      </p:sp>
      <p:sp>
        <p:nvSpPr>
          <p:cNvPr id="33" name="Can 32"/>
          <p:cNvSpPr/>
          <p:nvPr/>
        </p:nvSpPr>
        <p:spPr>
          <a:xfrm>
            <a:off x="10189111" y="2914331"/>
            <a:ext cx="485716" cy="699335"/>
          </a:xfrm>
          <a:prstGeom prst="can">
            <a:avLst>
              <a:gd name="adj" fmla="val 5358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recyling</a:t>
            </a:r>
            <a:endParaRPr lang="en-US" sz="8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9884229" y="2637580"/>
            <a:ext cx="1741714" cy="107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331200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61829" y="5617029"/>
            <a:ext cx="2044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Braun </a:t>
            </a:r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529" y="5940480"/>
            <a:ext cx="592990" cy="88948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968343" y="5940480"/>
            <a:ext cx="1640114" cy="8894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042000" y="6177902"/>
            <a:ext cx="2327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!HOMCI:HANYR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braun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461816" y="2715683"/>
            <a:ext cx="495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Eden</a:t>
            </a:r>
            <a:r>
              <a:rPr lang="en-US" dirty="0" smtClean="0"/>
              <a:t> HW80 SF-DUB HOOVER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bob,alkaida</a:t>
            </a:r>
            <a:r>
              <a:rPr lang="en-US" sz="800" strike="sngStrike" dirty="0" smtClean="0"/>
              <a:t>) </a:t>
            </a:r>
            <a:r>
              <a:rPr lang="en-US" sz="1600" dirty="0" err="1" smtClean="0"/>
              <a:t>VIRIGNIA</a:t>
            </a:r>
            <a:r>
              <a:rPr lang="en-US" sz="800" strike="sngStrike" dirty="0" err="1" smtClean="0"/>
              <a:t>.pmsrecylin</a:t>
            </a:r>
            <a:r>
              <a:rPr lang="en-US" sz="800" strike="sngStrike" dirty="0" smtClean="0"/>
              <a:t> Eden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878286" y="2715683"/>
            <a:ext cx="1233714" cy="198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51934" y="2394425"/>
            <a:ext cx="3305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LARRY.DUB.TICKET.PLAYOFFS2023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6095999" y="2394425"/>
            <a:ext cx="1016001" cy="50592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51872" y="216515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$220 1x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225" y="2104138"/>
            <a:ext cx="204015" cy="327735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49" idx="2"/>
          </p:cNvCxnSpPr>
          <p:nvPr/>
        </p:nvCxnSpPr>
        <p:spPr>
          <a:xfrm flipV="1">
            <a:off x="4934857" y="2431873"/>
            <a:ext cx="2978376" cy="4273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819551" y="6415314"/>
            <a:ext cx="162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!oriental: </a:t>
            </a:r>
            <a:r>
              <a:rPr lang="en-US" sz="800" strike="sngStrike" dirty="0" err="1" smtClean="0"/>
              <a:t>miroc</a:t>
            </a:r>
            <a:r>
              <a:rPr lang="en-US" sz="800" strike="sngStrike" dirty="0" smtClean="0"/>
              <a:t> </a:t>
            </a:r>
            <a:r>
              <a:rPr lang="en-US" dirty="0" smtClean="0"/>
              <a:t>CPVA </a:t>
            </a:r>
            <a:r>
              <a:rPr lang="en-US" sz="800" strike="sngStrike" dirty="0" smtClean="0"/>
              <a:t>black</a:t>
            </a:r>
            <a:endParaRPr lang="en-US" sz="800" strike="sngStrike" dirty="0"/>
          </a:p>
        </p:txBody>
      </p:sp>
      <p:sp>
        <p:nvSpPr>
          <p:cNvPr id="53" name="Oval 52"/>
          <p:cNvSpPr/>
          <p:nvPr/>
        </p:nvSpPr>
        <p:spPr>
          <a:xfrm>
            <a:off x="6851872" y="5940480"/>
            <a:ext cx="434299" cy="474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6844683" y="6411967"/>
            <a:ext cx="434299" cy="4748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5428343" y="6177897"/>
            <a:ext cx="1571017" cy="234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106058" y="6429804"/>
            <a:ext cx="3619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Mirco</a:t>
            </a:r>
            <a:r>
              <a:rPr lang="en-US" sz="800" strike="sngStrike" dirty="0" smtClean="0"/>
              <a:t> police from </a:t>
            </a:r>
            <a:r>
              <a:rPr lang="en-US" dirty="0" err="1" smtClean="0"/>
              <a:t>SQ.</a:t>
            </a:r>
            <a:r>
              <a:rPr lang="en-US" sz="800" strike="sngStrike" dirty="0" err="1" smtClean="0"/>
              <a:t>tango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apple.motocyel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websphe</a:t>
            </a:r>
            <a:r>
              <a:rPr lang="en-US" sz="800" strike="sngStrike" dirty="0" smtClean="0"/>
              <a:t> portal sales (</a:t>
            </a:r>
            <a:r>
              <a:rPr lang="en-US" sz="800" strike="sngStrike" dirty="0" err="1" smtClean="0"/>
              <a:t>simon</a:t>
            </a:r>
            <a:r>
              <a:rPr lang="en-US" sz="800" strike="sngStrike" dirty="0" smtClean="0"/>
              <a:t> ma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Person in </a:t>
            </a:r>
            <a:r>
              <a:rPr lang="en-US" sz="800" strike="sngStrike" dirty="0" err="1" smtClean="0"/>
              <a:t>Micro.BLACK</a:t>
            </a:r>
            <a:r>
              <a:rPr lang="en-US" sz="800" strike="sngStrike" dirty="0" smtClean="0"/>
              <a:t> with MICRO.VALUE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016130" y="5801695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Playoffs $220 ticket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9223763" y="5801695"/>
            <a:ext cx="1821608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331" y="3906851"/>
            <a:ext cx="1599738" cy="159973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312895" y="3798332"/>
            <a:ext cx="1148934" cy="1708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70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903" y="1704256"/>
            <a:ext cx="1284579" cy="1930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392" y="2471238"/>
            <a:ext cx="1599738" cy="159973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241143" y="4064000"/>
            <a:ext cx="1190171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241142" y="5428343"/>
            <a:ext cx="1190171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73999" y="4122057"/>
            <a:ext cx="1190171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873999" y="5493657"/>
            <a:ext cx="1335315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73999" y="3888245"/>
            <a:ext cx="1944914" cy="79986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196114" y="2705945"/>
            <a:ext cx="1045028" cy="1037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31313" y="3650712"/>
            <a:ext cx="2104573" cy="29678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209314" y="2191657"/>
            <a:ext cx="892629" cy="870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01943" y="1789240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John: CYCA store</a:t>
            </a:r>
          </a:p>
          <a:p>
            <a:r>
              <a:rPr lang="en-US" sz="800" strike="sngStrike" dirty="0" smtClean="0"/>
              <a:t>Sleepover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49" y="963509"/>
            <a:ext cx="2093266" cy="92004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9064170" y="963509"/>
            <a:ext cx="2876845" cy="122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1170252" y="2386408"/>
            <a:ext cx="828820" cy="2346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982880" y="2543680"/>
            <a:ext cx="828820" cy="2346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392811" y="2079152"/>
            <a:ext cx="13370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twins,john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723" y="1259101"/>
            <a:ext cx="906480" cy="51006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8273143" y="1125217"/>
            <a:ext cx="1574606" cy="75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51723" y="2247624"/>
            <a:ext cx="686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1/Mio</a:t>
            </a:r>
          </a:p>
          <a:p>
            <a:r>
              <a:rPr lang="en-US" sz="800" dirty="0" smtClean="0"/>
              <a:t>Shot </a:t>
            </a:r>
            <a:r>
              <a:rPr lang="en-US" sz="800" dirty="0" err="1" smtClean="0"/>
              <a:t>Pratice</a:t>
            </a:r>
            <a:endParaRPr lang="en-US" sz="800" dirty="0" smtClean="0"/>
          </a:p>
          <a:p>
            <a:r>
              <a:rPr lang="en-US" sz="800" dirty="0" smtClean="0"/>
              <a:t>1x</a:t>
            </a:r>
            <a:endParaRPr lang="en-US" sz="8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786" y="1810947"/>
            <a:ext cx="214449" cy="25715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8846456" y="1789240"/>
            <a:ext cx="1255487" cy="169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214" y="3232039"/>
            <a:ext cx="278038" cy="44611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0610285" y="3188517"/>
            <a:ext cx="902148" cy="44611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94028" y="3075069"/>
            <a:ext cx="2430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41.VIRINGIA.NAVY.</a:t>
            </a:r>
            <a:r>
              <a:rPr lang="en-US" strike="sngStrike" dirty="0" smtClean="0"/>
              <a:t>tyson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9847749" y="3650712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 calls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9216166" y="2852805"/>
            <a:ext cx="248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trike="sngStrike" dirty="0" smtClean="0"/>
              <a:t>(chair,!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21" y="5133787"/>
            <a:ext cx="2365163" cy="145288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20914" y="4949371"/>
            <a:ext cx="2942737" cy="1843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99058" y="1383106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41.INT.</a:t>
            </a:r>
            <a:r>
              <a:rPr lang="en-US" sz="800" strike="sngStrike" dirty="0" smtClean="0"/>
              <a:t>pms.recyling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4713018" y="1350036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G.GOD.EDEN</a:t>
            </a:r>
            <a:endParaRPr lang="en-US" sz="1000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912" y="3650712"/>
            <a:ext cx="2043765" cy="124175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3080547" y="4908796"/>
            <a:ext cx="1917370" cy="1709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92046" y="4804228"/>
            <a:ext cx="2171335" cy="1782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704" y="6524858"/>
            <a:ext cx="203021" cy="30727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3732841" y="6524858"/>
            <a:ext cx="732434" cy="267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2774" y="5112674"/>
            <a:ext cx="2289516" cy="1419744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4606876" y="3760502"/>
            <a:ext cx="284606" cy="186947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4657135" y="3623360"/>
            <a:ext cx="210693" cy="2006613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" y="992241"/>
            <a:ext cx="3252840" cy="121427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17338" y="971806"/>
            <a:ext cx="416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!JOPSHE.TERMAIN.VIRINGA.MARY</a:t>
            </a:r>
            <a:r>
              <a:rPr lang="en-US" b="1" strike="sngStrike" dirty="0" smtClean="0"/>
              <a:t>(SINGLE)</a:t>
            </a:r>
            <a:endParaRPr lang="en-US" b="1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7097913" y="1203253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8Y</a:t>
            </a:r>
            <a:endParaRPr lang="en-US" sz="2400" b="1" dirty="0"/>
          </a:p>
        </p:txBody>
      </p:sp>
      <p:cxnSp>
        <p:nvCxnSpPr>
          <p:cNvPr id="65" name="Straight Arrow Connector 64"/>
          <p:cNvCxnSpPr>
            <a:endCxn id="62" idx="3"/>
          </p:cNvCxnSpPr>
          <p:nvPr/>
        </p:nvCxnSpPr>
        <p:spPr>
          <a:xfrm flipV="1">
            <a:off x="6981371" y="1156472"/>
            <a:ext cx="803070" cy="632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91" y="2365582"/>
            <a:ext cx="407217" cy="65338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650740" y="2365582"/>
            <a:ext cx="1503259" cy="66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1886857" y="2744743"/>
            <a:ext cx="5883929" cy="212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8" y="2393787"/>
            <a:ext cx="554202" cy="55420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212071" y="2386408"/>
            <a:ext cx="1008965" cy="7200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73" y="2553381"/>
            <a:ext cx="402427" cy="322262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420914" y="2503714"/>
            <a:ext cx="1872343" cy="2745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91640" y="2859101"/>
            <a:ext cx="13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 calls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-68409" y="2155769"/>
            <a:ext cx="426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!41.SQ.CPVA.GERMENT</a:t>
            </a:r>
            <a:r>
              <a:rPr lang="en-US" strike="sngStrike" dirty="0" smtClean="0"/>
              <a:t>.ibm.soa.remote.ca</a:t>
            </a:r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3593033" y="1644607"/>
            <a:ext cx="6062595" cy="521339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736" y="1926652"/>
            <a:ext cx="1599738" cy="1599738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6975324" y="2102320"/>
            <a:ext cx="1045028" cy="1037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53421" y="3411576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</a:t>
            </a:r>
            <a:r>
              <a:rPr lang="en-US" sz="800" strike="sngStrike" dirty="0" err="1" smtClean="0"/>
              <a:t>bread,graduate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792046" y="3106433"/>
            <a:ext cx="1871638" cy="37515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847" y="5139015"/>
            <a:ext cx="829198" cy="82919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459" y="4642543"/>
            <a:ext cx="622690" cy="414089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0891847" y="4397829"/>
            <a:ext cx="1049168" cy="1712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11094662" y="4397829"/>
            <a:ext cx="1041965" cy="1473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0802379" y="5035915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Come to my apt I will show you</a:t>
            </a:r>
            <a:endParaRPr lang="en-US" sz="800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741" y="3780786"/>
            <a:ext cx="551703" cy="551703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099" y="3650293"/>
            <a:ext cx="316215" cy="474323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5135464" y="3857146"/>
            <a:ext cx="504775" cy="231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338129" y="4873938"/>
            <a:ext cx="908957" cy="82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9359054" y="5670200"/>
            <a:ext cx="908957" cy="821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932072" y="5068460"/>
            <a:ext cx="908957" cy="82151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172448" y="5763655"/>
            <a:ext cx="847879" cy="93056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8760338" y="5333742"/>
            <a:ext cx="2194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41.CVPA.NAME CHNE</a:t>
            </a:r>
          </a:p>
          <a:p>
            <a:r>
              <a:rPr lang="en-US" sz="800" strike="sngStrike" dirty="0" smtClean="0"/>
              <a:t>(Malcom </a:t>
            </a:r>
            <a:r>
              <a:rPr lang="en-US" sz="800" strike="sngStrike" dirty="0" err="1" smtClean="0"/>
              <a:t>bradkly,free</a:t>
            </a:r>
            <a:r>
              <a:rPr lang="en-US" sz="800" strike="sngStrike" dirty="0" smtClean="0"/>
              <a:t> pizza).</a:t>
            </a:r>
            <a:r>
              <a:rPr lang="en-US" sz="800" strike="sngStrike" dirty="0" err="1" smtClean="0"/>
              <a:t>reycelng.pm</a:t>
            </a:r>
            <a:r>
              <a:rPr lang="en-US" dirty="0" err="1" smtClean="0"/>
              <a:t>s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0610285" y="6491712"/>
            <a:ext cx="323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Inclein</a:t>
            </a:r>
            <a:r>
              <a:rPr lang="en-US" strike="sngStrike" dirty="0" smtClean="0"/>
              <a:t> !</a:t>
            </a:r>
            <a:r>
              <a:rPr lang="en-US" dirty="0" err="1" smtClean="0"/>
              <a:t>BOFA.VIIGNIA.lamb</a:t>
            </a:r>
            <a:endParaRPr lang="en-US" dirty="0" smtClean="0"/>
          </a:p>
          <a:p>
            <a:r>
              <a:rPr lang="en-US" dirty="0" smtClean="0"/>
              <a:t>HOCME:MAYOR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boden,crush,mayor</a:t>
            </a:r>
            <a:r>
              <a:rPr lang="en-US" sz="800" strike="sngStrike" dirty="0" smtClean="0"/>
              <a:t>[x</a:t>
            </a:r>
            <a:r>
              <a:rPr lang="en-US" dirty="0" smtClean="0"/>
              <a:t>] no)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0245586" y="6252821"/>
            <a:ext cx="273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Arrived: guns and roses; Ariana</a:t>
            </a:r>
            <a:r>
              <a:rPr lang="en-US" sz="800" dirty="0" smtClean="0"/>
              <a:t> </a:t>
            </a:r>
            <a:r>
              <a:rPr lang="en-US" dirty="0" smtClean="0"/>
              <a:t>St. </a:t>
            </a:r>
            <a:r>
              <a:rPr lang="en-US" dirty="0" err="1" smtClean="0"/>
              <a:t>Franics</a:t>
            </a:r>
            <a:r>
              <a:rPr lang="en-US" dirty="0" smtClean="0"/>
              <a:t> </a:t>
            </a:r>
            <a:r>
              <a:rPr lang="en-US" sz="800" strike="sngStrike" dirty="0" smtClean="0"/>
              <a:t>crush</a:t>
            </a:r>
            <a:endParaRPr lang="en-US" sz="800" strike="sngStrike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11941015" y="6102767"/>
            <a:ext cx="677023" cy="71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7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11027108" y="4950528"/>
            <a:ext cx="614961" cy="1153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736690" y="1310779"/>
            <a:ext cx="6062595" cy="521339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35" y="2648453"/>
            <a:ext cx="2612694" cy="261269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657464" y="2945017"/>
            <a:ext cx="2438522" cy="19449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79429" y="2888343"/>
            <a:ext cx="1755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Store: John 1988</a:t>
            </a:r>
          </a:p>
          <a:p>
            <a:r>
              <a:rPr lang="en-US" dirty="0" smtClean="0"/>
              <a:t>Priest John 2007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79429" y="2510971"/>
            <a:ext cx="2017485" cy="158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101054" y="1291772"/>
            <a:ext cx="1888833" cy="1320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!</a:t>
            </a:r>
            <a:r>
              <a:rPr lang="en-US" sz="2800" strike="sngStrike" dirty="0" smtClean="0"/>
              <a:t>RAIK</a:t>
            </a:r>
            <a:endParaRPr lang="en-US" sz="2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579429" y="1310779"/>
            <a:ext cx="2017485" cy="85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07686" y="6504479"/>
            <a:ext cx="22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Ibm.jvm</a:t>
            </a:r>
            <a:r>
              <a:rPr lang="en-US" sz="800" strike="sngStrike" dirty="0" smtClean="0"/>
              <a:t>.(Tenured,S1,s2,Eden.)</a:t>
            </a:r>
            <a:r>
              <a:rPr lang="en-US" dirty="0" err="1" smtClean="0"/>
              <a:t>recyling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7750629" y="6611256"/>
            <a:ext cx="1596572" cy="164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998603" y="3795486"/>
            <a:ext cx="1190171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98602" y="5159829"/>
            <a:ext cx="1190171" cy="13643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7657" y="2888342"/>
            <a:ext cx="914400" cy="90714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956546" y="2508636"/>
            <a:ext cx="707572" cy="7594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67231" y="3639457"/>
            <a:ext cx="914400" cy="90714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423886" y="4093029"/>
            <a:ext cx="1349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$1/</a:t>
            </a:r>
            <a:r>
              <a:rPr lang="en-US" dirty="0" err="1" smtClean="0"/>
              <a:t>mio</a:t>
            </a:r>
            <a:endParaRPr lang="en-US" dirty="0" smtClean="0"/>
          </a:p>
          <a:p>
            <a:r>
              <a:rPr lang="en-US" dirty="0" smtClean="0"/>
              <a:t>Half-</a:t>
            </a:r>
            <a:r>
              <a:rPr lang="en-US" dirty="0" err="1" smtClean="0"/>
              <a:t>wayline</a:t>
            </a:r>
            <a:endParaRPr lang="en-US" dirty="0" smtClean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94" y="4785974"/>
            <a:ext cx="343329" cy="19226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2423886" y="4296229"/>
            <a:ext cx="919521" cy="81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152" y="5072986"/>
            <a:ext cx="336002" cy="18816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116444" y="4716698"/>
            <a:ext cx="919521" cy="810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579429" y="5042851"/>
            <a:ext cx="1190172" cy="11533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073243" y="1190171"/>
            <a:ext cx="506186" cy="37880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326336" y="943429"/>
            <a:ext cx="26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THAOE(DAVIS).JOHN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799285" y="2365829"/>
            <a:ext cx="402772" cy="845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434285" y="2055825"/>
            <a:ext cx="402772" cy="845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263" y="3998343"/>
            <a:ext cx="155108" cy="30275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509739" y="4085327"/>
            <a:ext cx="534387" cy="341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44254" y="2798492"/>
            <a:ext cx="1042607" cy="18906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727201" y="2162629"/>
            <a:ext cx="1020615" cy="1620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4254" y="11901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9008836" y="2576448"/>
            <a:ext cx="1448173" cy="5077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157029" y="2365829"/>
            <a:ext cx="15872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strike="sngStrike" dirty="0" err="1" smtClean="0"/>
              <a:t>furhsstukckarel</a:t>
            </a:r>
            <a:r>
              <a:rPr lang="en-US" dirty="0" err="1" smtClean="0"/>
              <a:t>l</a:t>
            </a:r>
            <a:endParaRPr lang="en-US" dirty="0" smtClean="0"/>
          </a:p>
          <a:p>
            <a:r>
              <a:rPr lang="en-US" sz="800" strike="sngStrike" dirty="0" smtClean="0"/>
              <a:t>Floor </a:t>
            </a:r>
            <a:r>
              <a:rPr lang="en-US" sz="800" strike="sngStrike" dirty="0" err="1" smtClean="0"/>
              <a:t>niintdo</a:t>
            </a:r>
            <a:r>
              <a:rPr lang="en-US" sz="800" strike="sngStrike" dirty="0" smtClean="0"/>
              <a:t> no furniture </a:t>
            </a:r>
            <a:r>
              <a:rPr lang="en-US" sz="800" strike="sngStrike" dirty="0" err="1" smtClean="0"/>
              <a:t>neogeo</a:t>
            </a:r>
            <a:endParaRPr lang="en-US" sz="800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730666" y="4785974"/>
            <a:ext cx="8459389" cy="1056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986276" y="5359734"/>
            <a:ext cx="276351" cy="28738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0303168" y="5173085"/>
            <a:ext cx="124884" cy="1866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368483" y="5310971"/>
            <a:ext cx="124884" cy="1866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0694876" y="5280947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41.ATOLCOCK(FBI:WMD:GREEN )</a:t>
            </a:r>
          </a:p>
          <a:p>
            <a:r>
              <a:rPr lang="en-US" sz="800" dirty="0" smtClean="0"/>
              <a:t>2013 </a:t>
            </a:r>
            <a:r>
              <a:rPr lang="en-US" sz="800" strike="sngStrike" dirty="0" smtClean="0"/>
              <a:t>park 2pac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8871734" y="5042851"/>
            <a:ext cx="614961" cy="1153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308425" y="6157374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loud !n-word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0303168" y="5106709"/>
            <a:ext cx="153841" cy="54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506857" y="4772235"/>
            <a:ext cx="1335316" cy="19226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839869" y="4763771"/>
            <a:ext cx="337933" cy="2366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003" y="2895679"/>
            <a:ext cx="325355" cy="21650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11472493" y="2612050"/>
            <a:ext cx="383865" cy="729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757" y="2205878"/>
            <a:ext cx="155108" cy="30275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157" y="2358278"/>
            <a:ext cx="155108" cy="30275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840014" y="1799559"/>
            <a:ext cx="12939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Lets go play with the twins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7750629" y="1524270"/>
            <a:ext cx="14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Roth(us)</a:t>
            </a:r>
            <a:r>
              <a:rPr lang="en-US" strike="sngStrike" dirty="0" err="1" smtClean="0"/>
              <a:t>harld</a:t>
            </a:r>
            <a:endParaRPr lang="en-US" strike="sngStrike" dirty="0"/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8371834" y="1731220"/>
            <a:ext cx="1457431" cy="4461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42386" y="939156"/>
            <a:ext cx="28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SARAMEIN.41.MATHIAS</a:t>
            </a:r>
            <a:endParaRPr lang="en-US" dirty="0"/>
          </a:p>
        </p:txBody>
      </p:sp>
      <p:cxnSp>
        <p:nvCxnSpPr>
          <p:cNvPr id="77" name="Straight Arrow Connector 76"/>
          <p:cNvCxnSpPr>
            <a:endCxn id="69" idx="0"/>
          </p:cNvCxnSpPr>
          <p:nvPr/>
        </p:nvCxnSpPr>
        <p:spPr>
          <a:xfrm>
            <a:off x="4122057" y="1099459"/>
            <a:ext cx="5477254" cy="110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5" idx="3"/>
            <a:endCxn id="41" idx="0"/>
          </p:cNvCxnSpPr>
          <p:nvPr/>
        </p:nvCxnSpPr>
        <p:spPr>
          <a:xfrm flipH="1">
            <a:off x="1787817" y="1123822"/>
            <a:ext cx="2127920" cy="2874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44" y="2618184"/>
            <a:ext cx="812948" cy="60971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0181502" y="2263708"/>
            <a:ext cx="2051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</a:t>
            </a:r>
            <a:r>
              <a:rPr lang="en-US" sz="800" strike="sngStrike" dirty="0" err="1" smtClean="0"/>
              <a:t>twins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tyson</a:t>
            </a:r>
            <a:r>
              <a:rPr lang="en-US" sz="800" strike="sngStrike" dirty="0" smtClean="0"/>
              <a:t>).afternoon school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10101054" y="2561082"/>
            <a:ext cx="668547" cy="7808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60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900866" y="6154057"/>
            <a:ext cx="862791" cy="3523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54" y="2434202"/>
            <a:ext cx="1238250" cy="1238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52686" y="2380343"/>
            <a:ext cx="2724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Goldman Sachs</a:t>
            </a:r>
          </a:p>
          <a:p>
            <a:r>
              <a:rPr lang="en-US" dirty="0" smtClean="0"/>
              <a:t>Eat </a:t>
            </a:r>
            <a:r>
              <a:rPr lang="en-US" dirty="0" err="1" smtClean="0"/>
              <a:t>Yougut</a:t>
            </a:r>
            <a:r>
              <a:rPr lang="en-US" dirty="0" smtClean="0"/>
              <a:t> out so </a:t>
            </a:r>
            <a:r>
              <a:rPr lang="en-US" dirty="0" err="1" smtClean="0"/>
              <a:t>Sams</a:t>
            </a:r>
            <a:r>
              <a:rPr lang="en-US" dirty="0" smtClean="0"/>
              <a:t> Ass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520" y="2273376"/>
            <a:ext cx="1506595" cy="150659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32114" y="1915886"/>
            <a:ext cx="2423886" cy="20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52686" y="2848428"/>
            <a:ext cx="272465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122057" y="2565876"/>
            <a:ext cx="1973943" cy="32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36571" y="1787072"/>
            <a:ext cx="454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HOMICE:KSYTAL:HOCMI:IS-A-BELL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kristina</a:t>
            </a:r>
            <a:r>
              <a:rPr lang="en-US" strike="sngStrike" dirty="0" smtClean="0"/>
              <a:t> sax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412343" y="1407886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184571" y="2229303"/>
            <a:ext cx="3483429" cy="1718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2686" y="4475387"/>
            <a:ext cx="1011162" cy="151674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20000" y="4601029"/>
            <a:ext cx="2162629" cy="1391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987073" y="5060499"/>
            <a:ext cx="179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kriegstrase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Anglea</a:t>
            </a:r>
            <a:r>
              <a:rPr lang="en-US" strike="sngStrike" dirty="0" smtClean="0"/>
              <a:t>, Hells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710" y="4034970"/>
            <a:ext cx="2612694" cy="261269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499962" y="3935638"/>
            <a:ext cx="5263695" cy="258853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78691" y="1876522"/>
            <a:ext cx="22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PENTIN VIRING MARY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06" y="1029541"/>
            <a:ext cx="876300" cy="8763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0" y="2105811"/>
            <a:ext cx="12046857" cy="44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38211" y="3467553"/>
            <a:ext cx="2690193" cy="339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64888" y="6198834"/>
            <a:ext cx="258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Recyling.pms.eden</a:t>
            </a:r>
            <a:r>
              <a:rPr lang="en-US" dirty="0" smtClean="0"/>
              <a:t> HW80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498631" y="3974637"/>
            <a:ext cx="5246852" cy="2902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FBI:WMD:GREEN:FUBLIN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5615014" y="4264924"/>
            <a:ext cx="408414" cy="1933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164" y="1009080"/>
            <a:ext cx="979634" cy="97963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55380" y="1021215"/>
            <a:ext cx="61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074687" y="1210686"/>
            <a:ext cx="215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cpva.</a:t>
            </a:r>
            <a:r>
              <a:rPr lang="en-US" sz="800" strike="sngStrike" dirty="0" err="1" smtClean="0"/>
              <a:t>pweherman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ucnle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4461866" y="1008268"/>
            <a:ext cx="370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INT.FBI:FRAUD </a:t>
            </a:r>
            <a:r>
              <a:rPr lang="en-US" strike="sngStrike" dirty="0" smtClean="0"/>
              <a:t>religious crime library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6285" y="1238575"/>
            <a:ext cx="1156727" cy="41626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926285" y="1507190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Yougurt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2344057" y="2273376"/>
            <a:ext cx="5002497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/>
          <p:cNvSpPr/>
          <p:nvPr/>
        </p:nvSpPr>
        <p:spPr>
          <a:xfrm>
            <a:off x="6763657" y="2156404"/>
            <a:ext cx="856343" cy="5471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6918120" y="2629547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Sam/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90" y="2275385"/>
            <a:ext cx="672495" cy="100874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0011988" y="2235824"/>
            <a:ext cx="1645390" cy="852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837348" y="233980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184571" y="3437163"/>
            <a:ext cx="3889313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be 55"/>
          <p:cNvSpPr/>
          <p:nvPr/>
        </p:nvSpPr>
        <p:spPr>
          <a:xfrm>
            <a:off x="10306345" y="3293330"/>
            <a:ext cx="856343" cy="5471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2781515" y="1681691"/>
            <a:ext cx="1611701" cy="58386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0130" y="2126043"/>
            <a:ext cx="22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JOEPHS:TERMAINTOR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2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1248229" y="1727200"/>
            <a:ext cx="4049485" cy="2917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20229" y="1727200"/>
            <a:ext cx="4397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965371" y="2090057"/>
            <a:ext cx="4252686" cy="3614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986971" y="5283200"/>
            <a:ext cx="4833258" cy="203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83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7227" y="1480702"/>
            <a:ext cx="8505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 smtClean="0">
                <a:solidFill>
                  <a:srgbClr val="8B0000"/>
                </a:solidFill>
                <a:latin typeface="Lucida Console" panose="020B0609040504020204" pitchFamily="49" charset="0"/>
              </a:rPr>
              <a:t>29,bruce, WAR.JFK</a:t>
            </a:r>
            <a:r>
              <a:rPr lang="en-US" strike="sngStrike" dirty="0" smtClean="0">
                <a:solidFill>
                  <a:srgbClr val="8B0000"/>
                </a:solidFill>
                <a:latin typeface="Lucida Console" panose="020B0609040504020204" pitchFamily="49" charset="0"/>
              </a:rPr>
              <a:t>(lee</a:t>
            </a:r>
            <a:r>
              <a:rPr lang="en-US" strike="sngStrike" dirty="0">
                <a:solidFill>
                  <a:srgbClr val="8B0000"/>
                </a:solidFill>
                <a:latin typeface="Lucida Console" panose="020B0609040504020204" pitchFamily="49" charset="0"/>
              </a:rPr>
              <a:t>).</a:t>
            </a:r>
            <a:r>
              <a:rPr lang="en-US" dirty="0" smtClean="0">
                <a:solidFill>
                  <a:srgbClr val="8B0000"/>
                </a:solidFill>
                <a:latin typeface="Lucida Console" panose="020B0609040504020204" pitchFamily="49" charset="0"/>
              </a:rPr>
              <a:t>HOMICIDE:KING:SR,2000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”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,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37903" y="1927946"/>
            <a:ext cx="214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CPVA.Singature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636" y="2428421"/>
            <a:ext cx="1123043" cy="1123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17" y="2989943"/>
            <a:ext cx="1893993" cy="48849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4410056" y="2377228"/>
            <a:ext cx="1685945" cy="1352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00827" y="4331732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577942" y="4122057"/>
            <a:ext cx="29681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 </a:t>
            </a:r>
            <a:r>
              <a:rPr lang="en-US" dirty="0" err="1" smtClean="0"/>
              <a:t>Schooter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361714" y="4927598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holmes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8577942" y="5384800"/>
            <a:ext cx="187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ATOMCLIC(§theft)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998857" y="6066971"/>
            <a:ext cx="2146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Submed</a:t>
            </a:r>
            <a:r>
              <a:rPr lang="en-US" dirty="0" smtClean="0"/>
              <a:t>: PREA-</a:t>
            </a:r>
            <a:r>
              <a:rPr lang="en-US" dirty="0" err="1" smtClean="0"/>
              <a:t>famly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811341" y="1468067"/>
            <a:ext cx="1197428" cy="50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912" y="4618348"/>
            <a:ext cx="615156" cy="635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082972" y="4452925"/>
            <a:ext cx="1103086" cy="10530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60" y="1195037"/>
            <a:ext cx="675924" cy="917575"/>
          </a:xfrm>
          <a:prstGeom prst="rect">
            <a:avLst/>
          </a:prstGeom>
        </p:spPr>
      </p:pic>
      <p:cxnSp>
        <p:nvCxnSpPr>
          <p:cNvPr id="26" name="Straight Connector 25"/>
          <p:cNvCxnSpPr>
            <a:endCxn id="7" idx="1"/>
          </p:cNvCxnSpPr>
          <p:nvPr/>
        </p:nvCxnSpPr>
        <p:spPr>
          <a:xfrm>
            <a:off x="2140474" y="1156789"/>
            <a:ext cx="1197429" cy="955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54378" y="1064455"/>
            <a:ext cx="1298645" cy="1140489"/>
          </a:xfrm>
          <a:prstGeom prst="ellipse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17714" y="1064455"/>
            <a:ext cx="1735309" cy="19254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554514" y="5569466"/>
            <a:ext cx="52977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CPVA.ATOMCLOCI(HOMICIDE:PETER:)) </a:t>
            </a:r>
          </a:p>
          <a:p>
            <a:r>
              <a:rPr lang="en-US" dirty="0"/>
              <a:t>	</a:t>
            </a:r>
            <a:r>
              <a:rPr lang="en-US" dirty="0" err="1" smtClean="0"/>
              <a:t>submen</a:t>
            </a:r>
            <a:r>
              <a:rPr lang="en-US" dirty="0" smtClean="0"/>
              <a:t>: PREA-CPVA-family</a:t>
            </a:r>
          </a:p>
          <a:p>
            <a:r>
              <a:rPr lang="en-US" strike="sngStrike" dirty="0" err="1" smtClean="0"/>
              <a:t>Transcation</a:t>
            </a:r>
            <a:r>
              <a:rPr lang="en-US" strike="sngStrike" dirty="0" smtClean="0"/>
              <a:t> the run for anal sex with </a:t>
            </a:r>
            <a:r>
              <a:rPr lang="en-US" strike="sngStrike" dirty="0" err="1" smtClean="0"/>
              <a:t>elek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</a:t>
            </a:r>
            <a:r>
              <a:rPr lang="en-US" strike="sngStrike" dirty="0" smtClean="0"/>
              <a:t> peter(</a:t>
            </a:r>
            <a:r>
              <a:rPr lang="en-US" strike="sngStrike" dirty="0" err="1" smtClean="0"/>
              <a:t>sexparent</a:t>
            </a:r>
            <a:r>
              <a:rPr lang="en-US" strike="sngStrike" dirty="0" smtClean="0"/>
              <a:t> (step)</a:t>
            </a:r>
          </a:p>
          <a:p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824428" y="6251637"/>
            <a:ext cx="18866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smtClean="0"/>
              <a:t>SAXONY</a:t>
            </a:r>
            <a:endParaRPr lang="en-US" sz="40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6" y="5754132"/>
            <a:ext cx="876300" cy="876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7681" y="4979459"/>
            <a:ext cx="629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CPVA.HOMIE:LUX:elevator</a:t>
            </a:r>
            <a:r>
              <a:rPr lang="en-US" dirty="0" smtClean="0"/>
              <a:t> 325 </a:t>
            </a:r>
            <a:r>
              <a:rPr lang="en-US" dirty="0" err="1" smtClean="0"/>
              <a:t>Mistion</a:t>
            </a:r>
            <a:r>
              <a:rPr lang="en-US" dirty="0" smtClean="0"/>
              <a:t>, San </a:t>
            </a:r>
            <a:r>
              <a:rPr lang="en-US" dirty="0" err="1" smtClean="0"/>
              <a:t>Frnacie</a:t>
            </a:r>
            <a:r>
              <a:rPr lang="en-US" dirty="0" smtClean="0"/>
              <a:t> (clone trump)</a:t>
            </a:r>
          </a:p>
          <a:p>
            <a:r>
              <a:rPr lang="en-US" strike="sngStrike" dirty="0" smtClean="0"/>
              <a:t>4 Billion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2284186" y="5153968"/>
            <a:ext cx="4647796" cy="94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4179760" y="2386617"/>
            <a:ext cx="1685945" cy="1352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081786" y="2337165"/>
            <a:ext cx="1685945" cy="1352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546" y="3076461"/>
            <a:ext cx="439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dirty="0" smtClean="0"/>
              <a:t>. JOEPSHE.NAME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974" y="2783272"/>
            <a:ext cx="1893993" cy="48849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097" y="1694339"/>
            <a:ext cx="803201" cy="120480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8857879" y="1528472"/>
            <a:ext cx="1685945" cy="1352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989943" y="2112612"/>
            <a:ext cx="5867936" cy="963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57879" y="3228646"/>
            <a:ext cx="4053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joeph</a:t>
            </a:r>
            <a:r>
              <a:rPr lang="en-US" dirty="0" smtClean="0"/>
              <a:t> </a:t>
            </a:r>
            <a:r>
              <a:rPr lang="en-US" dirty="0" err="1" smtClean="0"/>
              <a:t>chan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dirty="0" smtClean="0"/>
              <a:t>VIRINA.MARY.ATOMBOM(Hahn).JEOHPSE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052936" y="3780412"/>
            <a:ext cx="11512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 signature/unknown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659438" y="3387621"/>
            <a:ext cx="2287143" cy="106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1145022" y="3546249"/>
            <a:ext cx="527576" cy="33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245688" y="4401064"/>
            <a:ext cx="1103086" cy="10530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3083" y="3663926"/>
            <a:ext cx="1891735" cy="1122100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3106664" y="3116348"/>
            <a:ext cx="2488584" cy="150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67645" y="3572109"/>
            <a:ext cx="3057113" cy="1320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8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531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53144"/>
            <a:ext cx="12192000" cy="290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23" y="1676337"/>
            <a:ext cx="3172268" cy="41439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93786" y="2104567"/>
            <a:ext cx="3088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JESUS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867" y="4344369"/>
            <a:ext cx="983947" cy="14759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86" y="4963886"/>
            <a:ext cx="1117208" cy="1117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7166" y="5259240"/>
            <a:ext cx="1891735" cy="11221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374743" y="5259240"/>
            <a:ext cx="1433845" cy="923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484886" y="4499429"/>
            <a:ext cx="1412371" cy="1881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42857" y="4167717"/>
            <a:ext cx="1621573" cy="2015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227166" y="4167717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HOMCI:JEUSE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64430" y="4537049"/>
            <a:ext cx="1832827" cy="205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671251" y="4352383"/>
            <a:ext cx="1826189" cy="172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flipH="1">
            <a:off x="4935059" y="1938182"/>
            <a:ext cx="1624434" cy="1902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35059" y="3810359"/>
            <a:ext cx="579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SQ.CPVA.PREA.§187.41: </a:t>
            </a:r>
            <a:r>
              <a:rPr lang="en-US" b="1" strike="sngStrike" dirty="0" smtClean="0"/>
              <a:t>WALK AROUND AS JESUS ASSHOLE</a:t>
            </a:r>
            <a:endParaRPr lang="en-US" b="1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935059" y="4167717"/>
            <a:ext cx="6342541" cy="1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935059" y="6381340"/>
            <a:ext cx="159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TICKETS</a:t>
            </a:r>
            <a:r>
              <a:rPr lang="en-US" b="1" dirty="0" smtClean="0"/>
              <a:t>: SALES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499429" y="6381340"/>
            <a:ext cx="1754214" cy="476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508367" y="638269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564953" y="653974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0138497" y="4315823"/>
            <a:ext cx="2053503" cy="150446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!O</a:t>
            </a:r>
            <a:endParaRPr lang="en-US" sz="9600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10138497" y="3976914"/>
            <a:ext cx="2155103" cy="2104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22286" y="1219200"/>
            <a:ext cx="2612773" cy="294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728532" y="6091919"/>
            <a:ext cx="1136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Jerry:moody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Jerryy:yahoo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Jerry:visa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Visa:ceo:apple</a:t>
            </a:r>
            <a:r>
              <a:rPr lang="en-US" sz="800" strike="sngStrike" dirty="0" smtClean="0"/>
              <a:t>:!mouse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185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3040</Words>
  <Application>Microsoft Office PowerPoint</Application>
  <PresentationFormat>Widescreen</PresentationFormat>
  <Paragraphs>1070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Arial</vt:lpstr>
      <vt:lpstr>Calibri</vt:lpstr>
      <vt:lpstr>Calibri Light</vt:lpstr>
      <vt:lpstr>Georgia</vt:lpstr>
      <vt:lpstr>Google Sans</vt:lpstr>
      <vt:lpstr>Linux Libertine</vt:lpstr>
      <vt:lpstr>Lucida Console</vt:lpstr>
      <vt:lpstr>ReithSerif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50</cp:revision>
  <dcterms:created xsi:type="dcterms:W3CDTF">2023-07-26T13:10:05Z</dcterms:created>
  <dcterms:modified xsi:type="dcterms:W3CDTF">2023-07-26T20:37:49Z</dcterms:modified>
</cp:coreProperties>
</file>